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1" r:id="rId1"/>
    <p:sldMasterId id="2147483707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1" r:id="rId4"/>
    <p:sldId id="268" r:id="rId5"/>
    <p:sldId id="269" r:id="rId6"/>
    <p:sldId id="262" r:id="rId7"/>
    <p:sldId id="266" r:id="rId8"/>
    <p:sldId id="275" r:id="rId9"/>
    <p:sldId id="274" r:id="rId10"/>
    <p:sldId id="272" r:id="rId11"/>
  </p:sldIdLst>
  <p:sldSz cx="9144000" cy="6858000" type="screen4x3"/>
  <p:notesSz cx="6858000" cy="9144000"/>
  <p:embeddedFontLst>
    <p:embeddedFont>
      <p:font typeface="Segoe Print" charset="0"/>
      <p:regular r:id="rId14"/>
      <p:bold r:id="rId15"/>
    </p:embeddedFont>
    <p:embeddedFont>
      <p:font typeface="Candara" pitchFamily="34" charset="0"/>
      <p:regular r:id="rId16"/>
      <p:bold r:id="rId17"/>
      <p:italic r:id="rId18"/>
      <p:boldItalic r:id="rId19"/>
    </p:embeddedFont>
    <p:embeddedFont>
      <p:font typeface="Wingdings 2" pitchFamily="18" charset="2"/>
      <p:regular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Franklin Gothic Book" pitchFamily="34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Franklin Gothic Medium" pitchFamily="34" charset="0"/>
      <p:regular r:id="rId31"/>
      <p:italic r:id="rId32"/>
    </p:embeddedFont>
  </p:embeddedFont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5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D8E7-8E96-40DB-959C-DC0B3F30F549}" type="datetimeFigureOut">
              <a:rPr lang="nl-BE" smtClean="0"/>
              <a:t>09/11/2009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2CFA-1AD6-40B4-A4FC-F29070B79C7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C6FDF-621B-42D8-A038-B09C97E663AD}" type="datetimeFigureOut">
              <a:rPr lang="nl-BE" smtClean="0"/>
              <a:pPr/>
              <a:t>09/11/2009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5306-B02B-416E-B819-E2B8C2BDC7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ECA2B7-E205-4CF6-BA58-596F18865CFB}" type="datetimeFigureOut">
              <a:rPr lang="nl-BE"/>
              <a:pPr/>
              <a:t>09/11/2009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E85ABD-85D0-4FEA-992C-FC2FD827763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ECA2B7-E205-4CF6-BA58-596F18865CFB}" type="datetimeFigureOut">
              <a:rPr lang="nl-BE"/>
              <a:pPr/>
              <a:t>09/11/2009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E85ABD-85D0-4FEA-992C-FC2FD827763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3AC0F0-ACC8-424A-9B4D-725BC70872AD}" type="datetimeFigureOut">
              <a:rPr lang="nl-BE" smtClean="0"/>
              <a:pPr/>
              <a:t>09/11/2009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196CDA-6574-46A2-B896-D38B78D8AE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menius"/>
          <p:cNvPicPr>
            <a:picLocks noChangeAspect="1" noChangeArrowheads="1"/>
          </p:cNvPicPr>
          <p:nvPr/>
        </p:nvPicPr>
        <p:blipFill>
          <a:blip r:embed="rId2"/>
          <a:srcRect b="14671"/>
          <a:stretch>
            <a:fillRect/>
          </a:stretch>
        </p:blipFill>
        <p:spPr bwMode="auto">
          <a:xfrm>
            <a:off x="3071802" y="2571744"/>
            <a:ext cx="2997394" cy="25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154230"/>
          </a:xfrm>
        </p:spPr>
        <p:txBody>
          <a:bodyPr>
            <a:normAutofit/>
          </a:bodyPr>
          <a:lstStyle/>
          <a:p>
            <a:r>
              <a:rPr lang="en-US" sz="3500" noProof="0" dirty="0" smtClean="0">
                <a:latin typeface="Segoe Print" pitchFamily="2" charset="0"/>
              </a:rPr>
              <a:t>Comeniusproject - Sustainability</a:t>
            </a:r>
            <a:br>
              <a:rPr lang="en-US" sz="3500" noProof="0" dirty="0" smtClean="0">
                <a:latin typeface="Segoe Print" pitchFamily="2" charset="0"/>
              </a:rPr>
            </a:br>
            <a:r>
              <a:rPr lang="en-US" sz="2000" noProof="0" dirty="0" smtClean="0">
                <a:latin typeface="Segoe Print" pitchFamily="2" charset="0"/>
              </a:rPr>
              <a:t> </a:t>
            </a:r>
            <a:r>
              <a:rPr lang="en-US" noProof="0" dirty="0" smtClean="0">
                <a:latin typeface="Segoe Print" pitchFamily="2" charset="0"/>
              </a:rPr>
              <a:t/>
            </a:r>
            <a:br>
              <a:rPr lang="en-US" noProof="0" dirty="0" smtClean="0">
                <a:latin typeface="Segoe Print" pitchFamily="2" charset="0"/>
              </a:rPr>
            </a:br>
            <a:r>
              <a:rPr lang="en-US" sz="5400" noProof="0" dirty="0" smtClean="0">
                <a:latin typeface="Segoe Print" charset="0"/>
              </a:rPr>
              <a:t>Flanders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0" y="5715016"/>
            <a:ext cx="9144000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00" noProof="0" dirty="0" smtClean="0">
                <a:latin typeface="Segoe Print" pitchFamily="2" charset="0"/>
              </a:rPr>
              <a:t>Blerta</a:t>
            </a:r>
            <a:r>
              <a:rPr lang="en-US" sz="2700" baseline="0" noProof="0" dirty="0" smtClean="0">
                <a:latin typeface="Segoe Print" pitchFamily="2" charset="0"/>
              </a:rPr>
              <a:t> Kamberi &amp; Kelly Looghe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0" dirty="0" smtClean="0">
                <a:latin typeface="Segoe Print" pitchFamily="2" charset="0"/>
              </a:rPr>
              <a:t>Flanders GENERAL</a:t>
            </a:r>
            <a:endParaRPr lang="en-US" noProof="0" dirty="0">
              <a:latin typeface="Segoe Print" pitchFamily="2" charset="0"/>
            </a:endParaRPr>
          </a:p>
        </p:txBody>
      </p:sp>
      <p:sp>
        <p:nvSpPr>
          <p:cNvPr id="14338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71472" y="1928802"/>
            <a:ext cx="4357718" cy="2428892"/>
          </a:xfrm>
        </p:spPr>
        <p:txBody>
          <a:bodyPr>
            <a:normAutofit/>
          </a:bodyPr>
          <a:lstStyle/>
          <a:p>
            <a:r>
              <a:rPr lang="en-US" sz="2000" noProof="0" dirty="0" smtClean="0">
                <a:latin typeface="Candara" pitchFamily="34" charset="0"/>
              </a:rPr>
              <a:t>federal state of Belgium;</a:t>
            </a: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r>
              <a:rPr lang="en-US" sz="2000" noProof="0" dirty="0" smtClean="0">
                <a:latin typeface="Candara" pitchFamily="34" charset="0"/>
              </a:rPr>
              <a:t>one of the most prosperous and crowded  areas in </a:t>
            </a:r>
            <a:r>
              <a:rPr lang="en-US" sz="2000" noProof="0" dirty="0" smtClean="0">
                <a:latin typeface="Candara" pitchFamily="34" charset="0"/>
              </a:rPr>
              <a:t>Europe</a:t>
            </a:r>
            <a:endParaRPr lang="en-US" sz="2000" noProof="0" dirty="0" smtClean="0">
              <a:latin typeface="Candara" pitchFamily="34" charset="0"/>
            </a:endParaRP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r>
              <a:rPr lang="en-US" sz="2000" noProof="0" dirty="0" smtClean="0">
                <a:latin typeface="Candara" pitchFamily="34" charset="0"/>
              </a:rPr>
              <a:t>capital: </a:t>
            </a:r>
            <a:r>
              <a:rPr lang="en-US" sz="2000" noProof="0" dirty="0" smtClean="0">
                <a:latin typeface="Candara" pitchFamily="34" charset="0"/>
              </a:rPr>
              <a:t>Brussels</a:t>
            </a:r>
            <a:endParaRPr lang="en-US" sz="2000" noProof="0" dirty="0">
              <a:latin typeface="Candara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AF05-519E-49EA-86F7-70EA8CF4A32B}" type="datetime1">
              <a:rPr lang="nl-BE" smtClean="0"/>
              <a:pPr/>
              <a:t>09/11/2009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5ABD-85D0-4FEA-992C-FC2FD827763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Blerta Kamberi &amp; Kelly Looghe</a:t>
            </a:r>
            <a:endParaRPr lang="nl-NL"/>
          </a:p>
        </p:txBody>
      </p:sp>
      <p:pic>
        <p:nvPicPr>
          <p:cNvPr id="1026" name="Picture 2" descr="C:\Users\Kelly\Desktop\Vlaams_GewestLocat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429024" cy="34290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 eaLnBrk="1" latinLnBrk="0" hangingPunct="1">
              <a:spcBef>
                <a:spcPct val="0"/>
              </a:spcBef>
              <a:buNone/>
            </a:pPr>
            <a:r>
              <a:rPr lang="en-US" sz="2400" noProof="0" dirty="0" smtClean="0">
                <a:latin typeface="Segoe Print" pitchFamily="2" charset="0"/>
              </a:rPr>
              <a:t>The flag of flanders:</a:t>
            </a:r>
            <a:r>
              <a:rPr kumimoji="0" lang="en-US" sz="24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 The</a:t>
            </a:r>
            <a:r>
              <a:rPr kumimoji="0" lang="en-US" sz="2400" kern="12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 Flemish LION</a:t>
            </a:r>
            <a:endParaRPr kumimoji="0" lang="en-US" sz="2400" kern="1200" cap="all" baseline="0" noProof="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5" name="Picture 3" descr="H:\vlag-vlaamse-leeuw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2000232" y="2000240"/>
            <a:ext cx="5294118" cy="367143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>
              <a:spcBef>
                <a:spcPct val="0"/>
              </a:spcBef>
              <a:buNone/>
            </a:pP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location</a:t>
            </a:r>
          </a:p>
        </p:txBody>
      </p:sp>
      <p:pic>
        <p:nvPicPr>
          <p:cNvPr id="5" name="Picture 4" descr="H:\585px-Flanders_in_Belgium_and_the_European_Union_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714488"/>
            <a:ext cx="5603546" cy="4320000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Geography </a:t>
            </a: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I </a:t>
            </a:r>
            <a:endParaRPr kumimoji="0" lang="en-US" sz="3600" kern="1200" cap="all" baseline="0" noProof="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4724400"/>
          </a:xfrm>
        </p:spPr>
        <p:txBody>
          <a:bodyPr anchor="ctr">
            <a:noAutofit/>
          </a:bodyPr>
          <a:lstStyle/>
          <a:p>
            <a:r>
              <a:rPr lang="en-US" sz="2000" noProof="0" dirty="0" smtClean="0">
                <a:latin typeface="Candara" pitchFamily="34" charset="0"/>
              </a:rPr>
              <a:t>Big </a:t>
            </a:r>
            <a:r>
              <a:rPr lang="en-US" sz="2000" noProof="0" dirty="0" smtClean="0">
                <a:latin typeface="Candara" pitchFamily="34" charset="0"/>
              </a:rPr>
              <a:t>cities: </a:t>
            </a:r>
            <a:r>
              <a:rPr lang="en-US" sz="2000" u="sng" noProof="0" dirty="0" smtClean="0">
                <a:latin typeface="Candara" pitchFamily="34" charset="0"/>
              </a:rPr>
              <a:t>Brussels, Antwerp, Ghent</a:t>
            </a:r>
            <a:r>
              <a:rPr lang="en-US" sz="2000" noProof="0" dirty="0" smtClean="0">
                <a:latin typeface="Candara" pitchFamily="34" charset="0"/>
              </a:rPr>
              <a:t>, </a:t>
            </a:r>
            <a:r>
              <a:rPr lang="en-US" sz="2000" noProof="0" dirty="0" smtClean="0">
                <a:latin typeface="Candara" pitchFamily="34" charset="0"/>
              </a:rPr>
              <a:t>Bruges, </a:t>
            </a:r>
            <a:r>
              <a:rPr lang="en-US" sz="2000" noProof="0" dirty="0" smtClean="0">
                <a:latin typeface="Candara" pitchFamily="34" charset="0"/>
              </a:rPr>
              <a:t>Leuven</a:t>
            </a:r>
            <a:r>
              <a:rPr lang="en-US" sz="2000" noProof="0" dirty="0" smtClean="0">
                <a:latin typeface="Candara" pitchFamily="34" charset="0"/>
              </a:rPr>
              <a:t>, Sint-Niklaas</a:t>
            </a:r>
            <a:r>
              <a:rPr lang="en-US" sz="2000" dirty="0" smtClean="0">
                <a:latin typeface="Candara" pitchFamily="34" charset="0"/>
              </a:rPr>
              <a:t>…</a:t>
            </a:r>
            <a:endParaRPr lang="en-US" sz="2000" noProof="0" dirty="0" smtClean="0">
              <a:latin typeface="Candara" pitchFamily="34" charset="0"/>
            </a:endParaRP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r>
              <a:rPr lang="en-US" sz="2000" noProof="0" dirty="0" smtClean="0">
                <a:latin typeface="Candara" pitchFamily="34" charset="0"/>
              </a:rPr>
              <a:t>Urban heartland: Flemish </a:t>
            </a:r>
            <a:r>
              <a:rPr lang="en-US" sz="2000" noProof="0" dirty="0" smtClean="0">
                <a:latin typeface="Candara" pitchFamily="34" charset="0"/>
              </a:rPr>
              <a:t>rhomb</a:t>
            </a: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r>
              <a:rPr lang="en-US" sz="2000" noProof="0" dirty="0" smtClean="0">
                <a:latin typeface="Candara" pitchFamily="34" charset="0"/>
              </a:rPr>
              <a:t>The Belgian coastline: 66 </a:t>
            </a:r>
            <a:r>
              <a:rPr lang="en-US" sz="2000" noProof="0" dirty="0" smtClean="0">
                <a:latin typeface="Candara" pitchFamily="34" charset="0"/>
              </a:rPr>
              <a:t>km</a:t>
            </a:r>
            <a:endParaRPr lang="en-US" sz="2000" noProof="0" dirty="0" smtClean="0">
              <a:latin typeface="Candara" pitchFamily="34" charset="0"/>
            </a:endParaRP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r>
              <a:rPr lang="en-US" sz="2000" noProof="0" dirty="0" smtClean="0">
                <a:latin typeface="Candara" pitchFamily="34" charset="0"/>
              </a:rPr>
              <a:t>Highest point: Remersdaal: 287,5 </a:t>
            </a:r>
            <a:r>
              <a:rPr lang="en-US" sz="2000" noProof="0" dirty="0" smtClean="0">
                <a:latin typeface="Candara" pitchFamily="34" charset="0"/>
              </a:rPr>
              <a:t>m</a:t>
            </a:r>
            <a:endParaRPr lang="en-US" sz="2000" noProof="0" dirty="0" smtClean="0">
              <a:latin typeface="Candara" pitchFamily="34" charset="0"/>
            </a:endParaRP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</p:txBody>
      </p:sp>
      <p:pic>
        <p:nvPicPr>
          <p:cNvPr id="4" name="Afbeelding 3" descr="045_belgia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00438"/>
            <a:ext cx="3024000" cy="252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GEOGRAPHY II</a:t>
            </a:r>
            <a:endParaRPr kumimoji="0" lang="en-US" sz="3600" kern="1200" cap="all" baseline="0" noProof="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686800" cy="4786346"/>
          </a:xfrm>
        </p:spPr>
        <p:txBody>
          <a:bodyPr>
            <a:noAutofit/>
          </a:bodyPr>
          <a:lstStyle/>
          <a:p>
            <a:r>
              <a:rPr lang="en-US" sz="2000" b="1" noProof="0" dirty="0" smtClean="0">
                <a:latin typeface="Candara" pitchFamily="34" charset="0"/>
              </a:rPr>
              <a:t>Climate</a:t>
            </a:r>
            <a:r>
              <a:rPr lang="en-US" sz="2000" b="1" baseline="0" noProof="0" dirty="0" smtClean="0">
                <a:latin typeface="Candara" pitchFamily="34" charset="0"/>
              </a:rPr>
              <a:t> </a:t>
            </a:r>
            <a:r>
              <a:rPr lang="en-US" sz="2000" b="0" baseline="0" noProof="0" dirty="0" smtClean="0">
                <a:latin typeface="Candara" pitchFamily="34" charset="0"/>
              </a:rPr>
              <a:t>(t</a:t>
            </a:r>
            <a:r>
              <a:rPr lang="en-US" sz="2000" b="0" noProof="0" dirty="0" smtClean="0">
                <a:latin typeface="Candara" pitchFamily="34" charset="0"/>
              </a:rPr>
              <a:t>wo </a:t>
            </a:r>
            <a:r>
              <a:rPr lang="en-US" sz="2000" noProof="0" dirty="0" smtClean="0">
                <a:latin typeface="Candara" pitchFamily="34" charset="0"/>
              </a:rPr>
              <a:t>types):</a:t>
            </a:r>
          </a:p>
          <a:p>
            <a:pPr>
              <a:buFont typeface="Wingdings" pitchFamily="2" charset="2"/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noProof="0" dirty="0" smtClean="0">
                <a:latin typeface="Candara" pitchFamily="34" charset="0"/>
              </a:rPr>
              <a:t>	</a:t>
            </a:r>
            <a:r>
              <a:rPr lang="en-US" sz="2000" noProof="0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nl-BE" sz="2000" dirty="0" smtClean="0"/>
              <a:t>maritime </a:t>
            </a:r>
            <a:r>
              <a:rPr lang="nl-BE" sz="2000" dirty="0" smtClean="0"/>
              <a:t>climate at the coast</a:t>
            </a:r>
            <a:endParaRPr lang="en-US" sz="2000" noProof="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noProof="0" dirty="0" smtClean="0">
                <a:latin typeface="Candara" pitchFamily="34" charset="0"/>
                <a:sym typeface="Wingdings" pitchFamily="2" charset="2"/>
              </a:rPr>
              <a:t>	</a:t>
            </a:r>
            <a:r>
              <a:rPr lang="en-US" sz="2000" noProof="0" dirty="0" smtClean="0">
                <a:latin typeface="Candara" pitchFamily="34" charset="0"/>
                <a:sym typeface="Wingdings" pitchFamily="2" charset="2"/>
              </a:rPr>
              <a:t> maritime sea climate in middle Flanders </a:t>
            </a:r>
            <a:endParaRPr lang="en-US" sz="2000" noProof="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r>
              <a:rPr lang="en-US" sz="2000" b="1" noProof="0" dirty="0" smtClean="0">
                <a:latin typeface="Candara" pitchFamily="34" charset="0"/>
              </a:rPr>
              <a:t>Landscape:</a:t>
            </a:r>
          </a:p>
          <a:p>
            <a:pPr>
              <a:buNone/>
            </a:pPr>
            <a:endParaRPr lang="en-US" sz="2000" noProof="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noProof="0" dirty="0" smtClean="0">
                <a:latin typeface="Candara" pitchFamily="34" charset="0"/>
              </a:rPr>
              <a:t> 	</a:t>
            </a:r>
            <a:r>
              <a:rPr lang="en-US" sz="2000" noProof="0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coast: beach and dune strips</a:t>
            </a:r>
            <a:endParaRPr lang="en-US" sz="2000" noProof="0" dirty="0" smtClean="0">
              <a:latin typeface="Candar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2000" noProof="0" dirty="0" smtClean="0">
                <a:latin typeface="Candara" pitchFamily="34" charset="0"/>
              </a:rPr>
              <a:t>	</a:t>
            </a:r>
            <a:r>
              <a:rPr lang="en-US" sz="2000" noProof="0" dirty="0" smtClean="0">
                <a:latin typeface="Candara" pitchFamily="34" charset="0"/>
                <a:sym typeface="Wingdings" pitchFamily="2" charset="2"/>
              </a:rPr>
              <a:t> Kempen: </a:t>
            </a:r>
            <a:r>
              <a:rPr lang="en-US" sz="2000" noProof="0" dirty="0" smtClean="0">
                <a:latin typeface="Candara" pitchFamily="34" charset="0"/>
                <a:sym typeface="Wingdings" pitchFamily="2" charset="2"/>
              </a:rPr>
              <a:t>heath and </a:t>
            </a:r>
            <a:r>
              <a:rPr lang="nl-BE" sz="2000" dirty="0" smtClean="0"/>
              <a:t>pine </a:t>
            </a:r>
            <a:r>
              <a:rPr lang="nl-BE" sz="2000" dirty="0" smtClean="0"/>
              <a:t>forests</a:t>
            </a:r>
          </a:p>
          <a:p>
            <a:pPr>
              <a:buFont typeface="Wingdings" pitchFamily="2" charset="2"/>
              <a:buNone/>
            </a:pPr>
            <a:endParaRPr lang="en-US" sz="2000" noProof="0" dirty="0" smtClean="0">
              <a:latin typeface="Candara" pitchFamily="34" charset="0"/>
              <a:sym typeface="Wingdings" pitchFamily="2" charset="2"/>
            </a:endParaRPr>
          </a:p>
          <a:p>
            <a:r>
              <a:rPr lang="en-US" sz="2000" b="1" noProof="0" dirty="0" smtClean="0">
                <a:latin typeface="Candara" pitchFamily="34" charset="0"/>
              </a:rPr>
              <a:t>Important rivers:</a:t>
            </a:r>
          </a:p>
          <a:p>
            <a:pPr>
              <a:buNone/>
            </a:pPr>
            <a:r>
              <a:rPr lang="en-US" sz="2000" b="1" noProof="0" dirty="0" smtClean="0">
                <a:latin typeface="Candara" pitchFamily="34" charset="0"/>
              </a:rPr>
              <a:t/>
            </a:r>
            <a:br>
              <a:rPr lang="en-US" sz="2000" b="1" noProof="0" dirty="0" smtClean="0">
                <a:latin typeface="Candara" pitchFamily="34" charset="0"/>
              </a:rPr>
            </a:br>
            <a:r>
              <a:rPr lang="en-US" sz="2000" noProof="0" dirty="0" smtClean="0">
                <a:latin typeface="Candara" pitchFamily="34" charset="0"/>
              </a:rPr>
              <a:t>Schelde, Maas</a:t>
            </a:r>
            <a:r>
              <a:rPr lang="en-US" sz="2000" noProof="0" dirty="0" smtClean="0">
                <a:latin typeface="Candara" pitchFamily="34" charset="0"/>
              </a:rPr>
              <a:t>, </a:t>
            </a:r>
            <a:r>
              <a:rPr lang="en-US" sz="2000" noProof="0" dirty="0" smtClean="0">
                <a:latin typeface="Candara" pitchFamily="34" charset="0"/>
              </a:rPr>
              <a:t>IJzer</a:t>
            </a:r>
            <a:endParaRPr lang="en-US" sz="2000" noProof="0" dirty="0">
              <a:latin typeface="Candara" pitchFamily="34" charset="0"/>
            </a:endParaRPr>
          </a:p>
        </p:txBody>
      </p:sp>
      <p:pic>
        <p:nvPicPr>
          <p:cNvPr id="4100" name="Picture 4" descr="http://vakantiefotos.web-log.nl/photos/weblog_vakantie_aktie_wee/duinendoorg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86190"/>
            <a:ext cx="2880000" cy="216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Flemish</a:t>
            </a:r>
            <a:r>
              <a:rPr kumimoji="0" lang="en-US" sz="3600" kern="12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 Provinces</a:t>
            </a:r>
            <a:endParaRPr kumimoji="0" lang="en-US" sz="3600" kern="1200" cap="all" baseline="0" noProof="0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en-US" sz="2500" dirty="0" smtClean="0">
                <a:latin typeface="Candara" pitchFamily="34" charset="0"/>
              </a:rPr>
              <a:t>West Flanders</a:t>
            </a: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r>
              <a:rPr lang="en-US" sz="2500" dirty="0" smtClean="0">
                <a:latin typeface="Candara" pitchFamily="34" charset="0"/>
              </a:rPr>
              <a:t>Ea</a:t>
            </a:r>
            <a:r>
              <a:rPr lang="en-US" sz="2500" dirty="0" smtClean="0">
                <a:latin typeface="Candara" pitchFamily="34" charset="0"/>
              </a:rPr>
              <a:t>st Flanders</a:t>
            </a: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r>
              <a:rPr lang="en-US" sz="2500" dirty="0" smtClean="0">
                <a:latin typeface="Candara" pitchFamily="34" charset="0"/>
              </a:rPr>
              <a:t>Antwerp </a:t>
            </a: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endParaRPr lang="en-US" sz="2500" noProof="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r>
              <a:rPr lang="en-US" sz="2500" dirty="0" smtClean="0">
                <a:latin typeface="Candara" pitchFamily="34" charset="0"/>
              </a:rPr>
              <a:t>Flemish Brabant</a:t>
            </a: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endParaRPr lang="en-US" sz="2500" dirty="0" smtClean="0">
              <a:latin typeface="Candara" pitchFamily="34" charset="0"/>
            </a:endParaRPr>
          </a:p>
          <a:p>
            <a:pPr>
              <a:buFont typeface="+mj-lt"/>
              <a:buAutoNum type="arabicParenR"/>
            </a:pPr>
            <a:r>
              <a:rPr lang="en-US" sz="2500" noProof="0" dirty="0" smtClean="0">
                <a:latin typeface="Candara" pitchFamily="34" charset="0"/>
              </a:rPr>
              <a:t>Limburg </a:t>
            </a:r>
          </a:p>
        </p:txBody>
      </p:sp>
      <p:pic>
        <p:nvPicPr>
          <p:cNvPr id="5" name="Picture 7" descr="&amp;vlaande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3116"/>
            <a:ext cx="4464050" cy="23066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politics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noProof="0" dirty="0" smtClean="0">
                <a:latin typeface="Candara" pitchFamily="34" charset="0"/>
              </a:rPr>
              <a:t>Flemish 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parliament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	- </a:t>
            </a:r>
            <a:r>
              <a:rPr lang="en-US" sz="2000" dirty="0" smtClean="0">
                <a:latin typeface="Candara" pitchFamily="34" charset="0"/>
              </a:rPr>
              <a:t>Elections: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en-US" sz="2000" dirty="0" smtClean="0">
                <a:latin typeface="Candara" pitchFamily="34" charset="0"/>
              </a:rPr>
              <a:t>e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ach 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5 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years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	- 124 </a:t>
            </a:r>
            <a:r>
              <a:rPr lang="en-US" sz="2000" dirty="0" smtClean="0">
                <a:latin typeface="Candara" pitchFamily="34" charset="0"/>
              </a:rPr>
              <a:t>f</a:t>
            </a:r>
            <a:r>
              <a:rPr lang="en-US" sz="2000" noProof="0" dirty="0" err="1" smtClean="0">
                <a:latin typeface="Candara" pitchFamily="34" charset="0"/>
              </a:rPr>
              <a:t>lemish</a:t>
            </a:r>
            <a:r>
              <a:rPr lang="en-US" sz="2000" noProof="0" dirty="0" smtClean="0">
                <a:latin typeface="Candara" pitchFamily="34" charset="0"/>
              </a:rPr>
              <a:t> </a:t>
            </a:r>
            <a:r>
              <a:rPr lang="en-US" sz="2000" dirty="0" smtClean="0">
                <a:latin typeface="Candara" pitchFamily="34" charset="0"/>
              </a:rPr>
              <a:t>r</a:t>
            </a:r>
            <a:r>
              <a:rPr lang="en-US" sz="2000" noProof="0" dirty="0" err="1" smtClean="0">
                <a:latin typeface="Candara" pitchFamily="34" charset="0"/>
              </a:rPr>
              <a:t>epresentatives</a:t>
            </a: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2000" noProof="0" dirty="0" smtClean="0">
                <a:latin typeface="Candara" pitchFamily="34" charset="0"/>
              </a:rPr>
              <a:t>Flemish gouvernment:</a:t>
            </a: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Political </a:t>
            </a:r>
            <a:r>
              <a:rPr kumimoji="0" lang="en-US" sz="2000" kern="1200" noProof="0" dirty="0" smtClean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rPr>
              <a:t>Parties</a:t>
            </a:r>
            <a:endParaRPr kumimoji="0" lang="en-US" sz="2000" kern="1200" noProof="0" dirty="0" smtClean="0">
              <a:solidFill>
                <a:schemeClr val="tx2"/>
              </a:solidFill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4" name="Afbeelding 3" descr="foto-parlement-dubb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57298"/>
            <a:ext cx="381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en-US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THE End</a:t>
            </a:r>
            <a:r>
              <a:rPr kumimoji="0" lang="en-US" sz="3600" kern="12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egoe Print" pitchFamily="2" charset="0"/>
                <a:ea typeface="+mj-ea"/>
                <a:cs typeface="+mj-cs"/>
              </a:rPr>
              <a:t> </a:t>
            </a:r>
            <a:endParaRPr kumimoji="0" lang="en-US" sz="3600" kern="1200" cap="all" baseline="0" noProof="0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928693"/>
          </a:xfrm>
        </p:spPr>
        <p:txBody>
          <a:bodyPr/>
          <a:lstStyle/>
          <a:p>
            <a:pPr algn="ctr">
              <a:buNone/>
            </a:pPr>
            <a:r>
              <a:rPr lang="en-US" noProof="0" dirty="0" smtClean="0">
                <a:latin typeface="Segoe Print" pitchFamily="2" charset="0"/>
              </a:rPr>
              <a:t>Thank you for your attention!</a:t>
            </a:r>
            <a:endParaRPr lang="en-US" noProof="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h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108</Words>
  <Application>Microsoft Office PowerPoint</Application>
  <PresentationFormat>Diavoorstelling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20" baseType="lpstr">
      <vt:lpstr>Arial</vt:lpstr>
      <vt:lpstr>Segoe Print</vt:lpstr>
      <vt:lpstr>Candara</vt:lpstr>
      <vt:lpstr>Wingdings 2</vt:lpstr>
      <vt:lpstr>Verdana</vt:lpstr>
      <vt:lpstr>Wingdings</vt:lpstr>
      <vt:lpstr>Franklin Gothic Book</vt:lpstr>
      <vt:lpstr>Calibri</vt:lpstr>
      <vt:lpstr>Franklin Gothic Medium</vt:lpstr>
      <vt:lpstr>Office-thema</vt:lpstr>
      <vt:lpstr>Trek</vt:lpstr>
      <vt:lpstr>Comeniusproject - Sustainability   Flanders</vt:lpstr>
      <vt:lpstr>Flanders GENERAL</vt:lpstr>
      <vt:lpstr>The flag of flanders: The Flemish LION</vt:lpstr>
      <vt:lpstr>location</vt:lpstr>
      <vt:lpstr>Geography I </vt:lpstr>
      <vt:lpstr>GEOGRAPHY II</vt:lpstr>
      <vt:lpstr>Flemish Provinces</vt:lpstr>
      <vt:lpstr>politics</vt:lpstr>
      <vt:lpstr>THE End </vt:lpstr>
    </vt:vector>
  </TitlesOfParts>
  <Company>Broeders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Comeniusproject</dc:title>
  <dc:creator>Sneeuwwitte Installatie</dc:creator>
  <cp:lastModifiedBy>Sneeuwwitte Installatie</cp:lastModifiedBy>
  <cp:revision>34</cp:revision>
  <dcterms:created xsi:type="dcterms:W3CDTF">2009-10-15T11:48:54Z</dcterms:created>
  <dcterms:modified xsi:type="dcterms:W3CDTF">2009-11-09T11:36:02Z</dcterms:modified>
</cp:coreProperties>
</file>