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F-AEE7-46B8-A9AE-B090FE4172B2}" type="datetimeFigureOut">
              <a:rPr lang="nl-BE" smtClean="0"/>
              <a:pPr/>
              <a:t>22/10/2009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2A7EE5-522B-4342-B0D7-C93214B210A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F-AEE7-46B8-A9AE-B090FE4172B2}" type="datetimeFigureOut">
              <a:rPr lang="nl-BE" smtClean="0"/>
              <a:pPr/>
              <a:t>22/10/2009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EE5-522B-4342-B0D7-C93214B210A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2A7EE5-522B-4342-B0D7-C93214B210A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F-AEE7-46B8-A9AE-B090FE4172B2}" type="datetimeFigureOut">
              <a:rPr lang="nl-BE" smtClean="0"/>
              <a:pPr/>
              <a:t>22/10/2009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F-AEE7-46B8-A9AE-B090FE4172B2}" type="datetimeFigureOut">
              <a:rPr lang="nl-BE" smtClean="0"/>
              <a:pPr/>
              <a:t>22/10/2009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2A7EE5-522B-4342-B0D7-C93214B210A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F-AEE7-46B8-A9AE-B090FE4172B2}" type="datetimeFigureOut">
              <a:rPr lang="nl-BE" smtClean="0"/>
              <a:pPr/>
              <a:t>22/10/2009</a:t>
            </a:fld>
            <a:endParaRPr lang="nl-BE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2A7EE5-522B-4342-B0D7-C93214B210A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C232EF-AEE7-46B8-A9AE-B090FE4172B2}" type="datetimeFigureOut">
              <a:rPr lang="nl-BE" smtClean="0"/>
              <a:pPr/>
              <a:t>22/10/2009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EE5-522B-4342-B0D7-C93214B210A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F-AEE7-46B8-A9AE-B090FE4172B2}" type="datetimeFigureOut">
              <a:rPr lang="nl-BE" smtClean="0"/>
              <a:pPr/>
              <a:t>22/10/2009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BE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2A7EE5-522B-4342-B0D7-C93214B210A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F-AEE7-46B8-A9AE-B090FE4172B2}" type="datetimeFigureOut">
              <a:rPr lang="nl-BE" smtClean="0"/>
              <a:pPr/>
              <a:t>22/10/2009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2A7EE5-522B-4342-B0D7-C93214B210A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F-AEE7-46B8-A9AE-B090FE4172B2}" type="datetimeFigureOut">
              <a:rPr lang="nl-BE" smtClean="0"/>
              <a:pPr/>
              <a:t>22/10/2009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2A7EE5-522B-4342-B0D7-C93214B210A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2A7EE5-522B-4342-B0D7-C93214B210A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2EF-AEE7-46B8-A9AE-B090FE4172B2}" type="datetimeFigureOut">
              <a:rPr lang="nl-BE" smtClean="0"/>
              <a:pPr/>
              <a:t>22/10/2009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2A7EE5-522B-4342-B0D7-C93214B210A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C232EF-AEE7-46B8-A9AE-B090FE4172B2}" type="datetimeFigureOut">
              <a:rPr lang="nl-BE" smtClean="0"/>
              <a:pPr/>
              <a:t>22/10/2009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C232EF-AEE7-46B8-A9AE-B090FE4172B2}" type="datetimeFigureOut">
              <a:rPr lang="nl-BE" smtClean="0"/>
              <a:pPr/>
              <a:t>22/10/2009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2A7EE5-522B-4342-B0D7-C93214B210A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6400800" cy="1752600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frédéric</a:t>
            </a:r>
            <a:r>
              <a:rPr lang="nl-BE" dirty="0" smtClean="0"/>
              <a:t> and </a:t>
            </a:r>
            <a:r>
              <a:rPr lang="nl-BE" dirty="0" err="1" smtClean="0"/>
              <a:t>thalena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752600"/>
          </a:xfrm>
        </p:spPr>
        <p:txBody>
          <a:bodyPr>
            <a:normAutofit/>
          </a:bodyPr>
          <a:lstStyle/>
          <a:p>
            <a:r>
              <a:rPr lang="nl-BE" i="1" dirty="0" err="1" smtClean="0"/>
              <a:t>Presentation</a:t>
            </a:r>
            <a:r>
              <a:rPr lang="nl-BE" i="1" dirty="0" smtClean="0"/>
              <a:t> :</a:t>
            </a:r>
            <a:br>
              <a:rPr lang="nl-BE" i="1" dirty="0" smtClean="0"/>
            </a:br>
            <a:r>
              <a:rPr lang="nl-BE" i="1" dirty="0" smtClean="0"/>
              <a:t>Vrije Handelsschool Broeders</a:t>
            </a:r>
            <a:endParaRPr lang="nl-BE" i="1" dirty="0"/>
          </a:p>
        </p:txBody>
      </p:sp>
      <p:pic>
        <p:nvPicPr>
          <p:cNvPr id="4" name="Afbeelding 3" descr="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714752"/>
            <a:ext cx="298803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Hamza</a:t>
            </a:r>
            <a:r>
              <a:rPr lang="nl-BE" dirty="0" smtClean="0"/>
              <a:t> </a:t>
            </a:r>
            <a:r>
              <a:rPr lang="nl-BE" dirty="0" err="1" smtClean="0"/>
              <a:t>Essfia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Hamza</a:t>
            </a:r>
            <a:r>
              <a:rPr lang="en-US" dirty="0" smtClean="0"/>
              <a:t> is a real optimist, he’s laughing all the </a:t>
            </a:r>
            <a:r>
              <a:rPr lang="nl-BE" dirty="0" smtClean="0"/>
              <a:t>time and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will</a:t>
            </a:r>
            <a:r>
              <a:rPr lang="nl-BE" dirty="0" smtClean="0"/>
              <a:t> </a:t>
            </a:r>
            <a:r>
              <a:rPr lang="nl-BE" dirty="0" err="1" smtClean="0"/>
              <a:t>never</a:t>
            </a:r>
            <a:r>
              <a:rPr lang="nl-BE" dirty="0" smtClean="0"/>
              <a:t> </a:t>
            </a:r>
            <a:r>
              <a:rPr lang="nl-BE" dirty="0" err="1" smtClean="0"/>
              <a:t>catch</a:t>
            </a:r>
            <a:r>
              <a:rPr lang="nl-BE" dirty="0" smtClean="0"/>
              <a:t> </a:t>
            </a:r>
            <a:r>
              <a:rPr lang="nl-BE" dirty="0" err="1" smtClean="0"/>
              <a:t>him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a bad </a:t>
            </a:r>
            <a:r>
              <a:rPr lang="nl-BE" dirty="0" err="1" smtClean="0"/>
              <a:t>mood</a:t>
            </a:r>
            <a:r>
              <a:rPr lang="nl-BE" dirty="0" smtClean="0"/>
              <a:t>.</a:t>
            </a:r>
          </a:p>
        </p:txBody>
      </p:sp>
      <p:pic>
        <p:nvPicPr>
          <p:cNvPr id="5" name="Tijdelijke aanduiding voor inhoud 4" descr="Hemza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8" y="1643050"/>
            <a:ext cx="2292755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Blerta</a:t>
            </a:r>
            <a:r>
              <a:rPr lang="nl-BE" dirty="0" smtClean="0"/>
              <a:t> </a:t>
            </a:r>
            <a:r>
              <a:rPr lang="nl-BE" dirty="0" err="1" smtClean="0"/>
              <a:t>Kamberi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She’s</a:t>
            </a:r>
            <a:r>
              <a:rPr lang="nl-BE" dirty="0" smtClean="0"/>
              <a:t> the </a:t>
            </a:r>
            <a:r>
              <a:rPr lang="nl-BE" dirty="0" err="1" smtClean="0"/>
              <a:t>femenist</a:t>
            </a:r>
            <a:r>
              <a:rPr lang="nl-BE" dirty="0" smtClean="0"/>
              <a:t> type. 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are </a:t>
            </a:r>
            <a:r>
              <a:rPr lang="nl-BE" dirty="0" err="1" smtClean="0"/>
              <a:t>looking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a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laugh</a:t>
            </a:r>
            <a:r>
              <a:rPr lang="nl-BE" dirty="0" smtClean="0"/>
              <a:t>, </a:t>
            </a:r>
            <a:r>
              <a:rPr lang="nl-BE" dirty="0" err="1" smtClean="0"/>
              <a:t>then</a:t>
            </a:r>
            <a:r>
              <a:rPr lang="nl-BE" dirty="0" smtClean="0"/>
              <a:t> go to her.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  <p:pic>
        <p:nvPicPr>
          <p:cNvPr id="5" name="Tijdelijke aanduiding voor inhoud 4" descr="blert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8775" y="1564481"/>
            <a:ext cx="2762250" cy="429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Kelly </a:t>
            </a:r>
            <a:r>
              <a:rPr lang="nl-BE" dirty="0" err="1" smtClean="0"/>
              <a:t>Looghe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She’s</a:t>
            </a:r>
            <a:r>
              <a:rPr lang="nl-BE" dirty="0" smtClean="0"/>
              <a:t> the </a:t>
            </a:r>
            <a:r>
              <a:rPr lang="nl-BE" dirty="0" err="1" smtClean="0"/>
              <a:t>serious</a:t>
            </a:r>
            <a:r>
              <a:rPr lang="nl-BE" dirty="0" smtClean="0"/>
              <a:t> </a:t>
            </a:r>
            <a:r>
              <a:rPr lang="nl-BE" dirty="0" err="1" smtClean="0"/>
              <a:t>one</a:t>
            </a:r>
            <a:r>
              <a:rPr lang="nl-BE" dirty="0" smtClean="0"/>
              <a:t>. </a:t>
            </a:r>
            <a:r>
              <a:rPr lang="nl-BE" dirty="0" err="1" smtClean="0"/>
              <a:t>But</a:t>
            </a:r>
            <a:r>
              <a:rPr lang="nl-BE" dirty="0" smtClean="0"/>
              <a:t> </a:t>
            </a:r>
            <a:r>
              <a:rPr lang="nl-BE" dirty="0" err="1" smtClean="0"/>
              <a:t>also</a:t>
            </a:r>
            <a:r>
              <a:rPr lang="nl-BE" dirty="0" smtClean="0"/>
              <a:t> the </a:t>
            </a:r>
            <a:r>
              <a:rPr lang="nl-BE" dirty="0" err="1" smtClean="0"/>
              <a:t>youngest</a:t>
            </a:r>
            <a:r>
              <a:rPr lang="nl-BE" dirty="0" smtClean="0"/>
              <a:t>. </a:t>
            </a:r>
            <a:r>
              <a:rPr lang="nl-BE" dirty="0" err="1" smtClean="0"/>
              <a:t>She’s</a:t>
            </a:r>
            <a:r>
              <a:rPr lang="nl-BE" dirty="0" smtClean="0"/>
              <a:t> the best of </a:t>
            </a:r>
            <a:r>
              <a:rPr lang="nl-BE" dirty="0" err="1" smtClean="0"/>
              <a:t>our</a:t>
            </a:r>
            <a:r>
              <a:rPr lang="nl-BE" dirty="0" smtClean="0"/>
              <a:t> </a:t>
            </a:r>
            <a:r>
              <a:rPr lang="nl-BE" dirty="0" err="1" smtClean="0"/>
              <a:t>class</a:t>
            </a:r>
            <a:r>
              <a:rPr lang="nl-BE" dirty="0" smtClean="0"/>
              <a:t> and 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anyone</a:t>
            </a:r>
            <a:r>
              <a:rPr lang="nl-BE" dirty="0" smtClean="0"/>
              <a:t> </a:t>
            </a:r>
            <a:r>
              <a:rPr lang="nl-BE" dirty="0" err="1" smtClean="0"/>
              <a:t>needs</a:t>
            </a:r>
            <a:r>
              <a:rPr lang="nl-BE" dirty="0" smtClean="0"/>
              <a:t> help </a:t>
            </a:r>
            <a:r>
              <a:rPr lang="nl-BE" dirty="0" err="1" smtClean="0"/>
              <a:t>with</a:t>
            </a:r>
            <a:r>
              <a:rPr lang="nl-BE" dirty="0" smtClean="0"/>
              <a:t> school, </a:t>
            </a:r>
            <a:r>
              <a:rPr lang="nl-BE" dirty="0" err="1" smtClean="0"/>
              <a:t>she</a:t>
            </a:r>
            <a:r>
              <a:rPr lang="nl-BE" dirty="0" smtClean="0"/>
              <a:t> </a:t>
            </a:r>
            <a:r>
              <a:rPr lang="nl-BE" dirty="0" err="1" smtClean="0"/>
              <a:t>will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there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5" name="Tijdelijke aanduiding voor inhoud 4" descr="5689_1221491579653_1299867186_638058_1743864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571612"/>
            <a:ext cx="3511154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Glen</a:t>
            </a:r>
            <a:r>
              <a:rPr lang="nl-BE" dirty="0" smtClean="0"/>
              <a:t> </a:t>
            </a:r>
            <a:r>
              <a:rPr lang="nl-BE" dirty="0" err="1" smtClean="0"/>
              <a:t>Moons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He’s</a:t>
            </a:r>
            <a:r>
              <a:rPr lang="nl-BE" dirty="0" smtClean="0"/>
              <a:t> the computer genius. Even </a:t>
            </a:r>
            <a:r>
              <a:rPr lang="nl-BE" dirty="0" err="1" smtClean="0"/>
              <a:t>our</a:t>
            </a:r>
            <a:r>
              <a:rPr lang="nl-BE" dirty="0" smtClean="0"/>
              <a:t> </a:t>
            </a:r>
            <a:r>
              <a:rPr lang="nl-BE" dirty="0" err="1" smtClean="0"/>
              <a:t>teachers</a:t>
            </a:r>
            <a:r>
              <a:rPr lang="nl-BE" dirty="0" smtClean="0"/>
              <a:t> have to </a:t>
            </a:r>
            <a:r>
              <a:rPr lang="nl-BE" dirty="0" err="1" smtClean="0"/>
              <a:t>ask</a:t>
            </a:r>
            <a:r>
              <a:rPr lang="nl-BE" dirty="0" smtClean="0"/>
              <a:t> </a:t>
            </a:r>
            <a:r>
              <a:rPr lang="nl-BE" dirty="0" err="1" smtClean="0"/>
              <a:t>him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help.</a:t>
            </a:r>
            <a:endParaRPr lang="nl-BE" dirty="0"/>
          </a:p>
        </p:txBody>
      </p:sp>
      <p:pic>
        <p:nvPicPr>
          <p:cNvPr id="5" name="Tijdelijke aanduiding voor inhoud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2143116"/>
            <a:ext cx="2724147" cy="3346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Neal</a:t>
            </a:r>
            <a:r>
              <a:rPr lang="nl-BE" dirty="0" smtClean="0"/>
              <a:t> </a:t>
            </a:r>
            <a:r>
              <a:rPr lang="nl-BE" dirty="0" err="1" smtClean="0"/>
              <a:t>Uyttersprot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Neal</a:t>
            </a:r>
            <a:r>
              <a:rPr lang="nl-BE" dirty="0" smtClean="0"/>
              <a:t> is a </a:t>
            </a:r>
            <a:r>
              <a:rPr lang="nl-BE" dirty="0" err="1" smtClean="0"/>
              <a:t>real</a:t>
            </a:r>
            <a:r>
              <a:rPr lang="nl-BE" dirty="0" smtClean="0"/>
              <a:t> punk fan. </a:t>
            </a:r>
            <a:r>
              <a:rPr lang="nl-BE" dirty="0" err="1" smtClean="0"/>
              <a:t>Whenever</a:t>
            </a:r>
            <a:r>
              <a:rPr lang="nl-BE" dirty="0" smtClean="0"/>
              <a:t> we are </a:t>
            </a:r>
            <a:r>
              <a:rPr lang="nl-BE" dirty="0" err="1" smtClean="0"/>
              <a:t>talking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music</a:t>
            </a:r>
            <a:r>
              <a:rPr lang="nl-BE" dirty="0" smtClean="0"/>
              <a:t>, </a:t>
            </a:r>
            <a:r>
              <a:rPr lang="nl-BE" dirty="0" err="1" smtClean="0"/>
              <a:t>he</a:t>
            </a:r>
            <a:r>
              <a:rPr lang="nl-BE" dirty="0" smtClean="0"/>
              <a:t> </a:t>
            </a:r>
            <a:r>
              <a:rPr lang="nl-BE" dirty="0" err="1" smtClean="0"/>
              <a:t>knows</a:t>
            </a:r>
            <a:r>
              <a:rPr lang="nl-BE" dirty="0" smtClean="0"/>
              <a:t> all the </a:t>
            </a:r>
            <a:r>
              <a:rPr lang="nl-BE" dirty="0" err="1" smtClean="0"/>
              <a:t>answers</a:t>
            </a:r>
            <a:endParaRPr lang="nl-BE" dirty="0" smtClean="0"/>
          </a:p>
        </p:txBody>
      </p:sp>
      <p:pic>
        <p:nvPicPr>
          <p:cNvPr id="7" name="Tijdelijke aanduiding voor inhoud 6" descr="5810_1173478650381_1030492655_30554340_4579595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571612"/>
            <a:ext cx="3511154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Yoeri</a:t>
            </a:r>
            <a:r>
              <a:rPr lang="nl-BE" dirty="0" smtClean="0"/>
              <a:t> Van der </a:t>
            </a:r>
            <a:r>
              <a:rPr lang="nl-BE" dirty="0" err="1" smtClean="0"/>
              <a:t>Gucht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He’s</a:t>
            </a:r>
            <a:r>
              <a:rPr lang="nl-BE" dirty="0" smtClean="0"/>
              <a:t> the </a:t>
            </a:r>
            <a:r>
              <a:rPr lang="nl-BE" dirty="0" err="1" smtClean="0"/>
              <a:t>loudest</a:t>
            </a:r>
            <a:r>
              <a:rPr lang="nl-BE" dirty="0" smtClean="0"/>
              <a:t> </a:t>
            </a:r>
            <a:r>
              <a:rPr lang="nl-BE" dirty="0" err="1" smtClean="0"/>
              <a:t>one</a:t>
            </a:r>
            <a:r>
              <a:rPr lang="nl-BE" dirty="0" smtClean="0"/>
              <a:t>.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can’t</a:t>
            </a:r>
            <a:r>
              <a:rPr lang="nl-BE" dirty="0" smtClean="0"/>
              <a:t> keep </a:t>
            </a:r>
            <a:r>
              <a:rPr lang="nl-BE" dirty="0" err="1" smtClean="0"/>
              <a:t>him</a:t>
            </a:r>
            <a:r>
              <a:rPr lang="nl-BE" dirty="0" smtClean="0"/>
              <a:t> </a:t>
            </a:r>
            <a:r>
              <a:rPr lang="nl-BE" dirty="0" err="1" smtClean="0"/>
              <a:t>still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5 </a:t>
            </a:r>
            <a:r>
              <a:rPr lang="nl-BE" dirty="0" err="1" smtClean="0"/>
              <a:t>minutes</a:t>
            </a:r>
            <a:r>
              <a:rPr lang="nl-BE" dirty="0" smtClean="0"/>
              <a:t>. </a:t>
            </a:r>
            <a:r>
              <a:rPr lang="nl-BE" dirty="0" err="1" smtClean="0"/>
              <a:t>But</a:t>
            </a:r>
            <a:r>
              <a:rPr lang="nl-BE" dirty="0" smtClean="0"/>
              <a:t> </a:t>
            </a:r>
            <a:r>
              <a:rPr lang="nl-BE" dirty="0" err="1" smtClean="0"/>
              <a:t>that’s</a:t>
            </a:r>
            <a:r>
              <a:rPr lang="nl-BE" dirty="0" smtClean="0"/>
              <a:t>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makes</a:t>
            </a:r>
            <a:r>
              <a:rPr lang="nl-BE" dirty="0" smtClean="0"/>
              <a:t> </a:t>
            </a:r>
            <a:r>
              <a:rPr lang="nl-BE" dirty="0" err="1" smtClean="0"/>
              <a:t>him</a:t>
            </a:r>
            <a:r>
              <a:rPr lang="nl-BE" dirty="0" smtClean="0"/>
              <a:t> </a:t>
            </a:r>
            <a:r>
              <a:rPr lang="nl-BE" dirty="0" err="1" smtClean="0"/>
              <a:t>unique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5" name="Tijdelijke aanduiding voor inhoud 4" descr="IMG_45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571612"/>
            <a:ext cx="2866398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Frédéric</a:t>
            </a:r>
            <a:r>
              <a:rPr lang="nl-BE" dirty="0" smtClean="0"/>
              <a:t> Van </a:t>
            </a:r>
            <a:r>
              <a:rPr lang="nl-BE" dirty="0" err="1" smtClean="0"/>
              <a:t>Esbroeck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Together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Glen</a:t>
            </a:r>
            <a:r>
              <a:rPr lang="nl-BE" dirty="0" smtClean="0"/>
              <a:t>, </a:t>
            </a:r>
            <a:r>
              <a:rPr lang="nl-BE" dirty="0" err="1" smtClean="0"/>
              <a:t>he’s</a:t>
            </a:r>
            <a:r>
              <a:rPr lang="nl-BE" dirty="0" smtClean="0"/>
              <a:t> the </a:t>
            </a:r>
            <a:r>
              <a:rPr lang="nl-BE" dirty="0" err="1" smtClean="0"/>
              <a:t>oldest</a:t>
            </a:r>
            <a:r>
              <a:rPr lang="nl-BE" dirty="0" smtClean="0"/>
              <a:t> </a:t>
            </a:r>
            <a:r>
              <a:rPr lang="nl-BE" dirty="0" err="1" smtClean="0"/>
              <a:t>one</a:t>
            </a:r>
            <a:r>
              <a:rPr lang="nl-BE" dirty="0" smtClean="0"/>
              <a:t> of the </a:t>
            </a:r>
            <a:r>
              <a:rPr lang="nl-BE" dirty="0" err="1" smtClean="0"/>
              <a:t>class</a:t>
            </a:r>
            <a:r>
              <a:rPr lang="nl-BE" dirty="0" smtClean="0"/>
              <a:t>. And a </a:t>
            </a:r>
            <a:r>
              <a:rPr lang="nl-BE" dirty="0" err="1" smtClean="0"/>
              <a:t>little</a:t>
            </a:r>
            <a:r>
              <a:rPr lang="nl-BE" dirty="0" smtClean="0"/>
              <a:t> bit a </a:t>
            </a:r>
            <a:r>
              <a:rPr lang="nl-BE" dirty="0" err="1" smtClean="0"/>
              <a:t>father-figure</a:t>
            </a:r>
            <a:r>
              <a:rPr lang="nl-BE" dirty="0" smtClean="0"/>
              <a:t>. He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funny</a:t>
            </a:r>
            <a:r>
              <a:rPr lang="nl-BE" dirty="0" smtClean="0"/>
              <a:t> as </a:t>
            </a:r>
            <a:r>
              <a:rPr lang="nl-BE" dirty="0" err="1" smtClean="0"/>
              <a:t>well</a:t>
            </a:r>
            <a:r>
              <a:rPr lang="nl-BE" dirty="0" smtClean="0"/>
              <a:t> as </a:t>
            </a:r>
            <a:r>
              <a:rPr lang="nl-BE" dirty="0" err="1" smtClean="0"/>
              <a:t>serious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5" name="Tijdelijke aanduiding voor inhoud 4" descr="f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1785926"/>
            <a:ext cx="2714644" cy="4173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Kathleen Van </a:t>
            </a:r>
            <a:r>
              <a:rPr lang="nl-BE" dirty="0" err="1" smtClean="0"/>
              <a:t>Mele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She’s the quiet type. She loves dancing and doesn’t mind sharing it with everybody.</a:t>
            </a:r>
            <a:endParaRPr lang="en-US" dirty="0"/>
          </a:p>
        </p:txBody>
      </p:sp>
      <p:pic>
        <p:nvPicPr>
          <p:cNvPr id="5" name="Tijdelijke aanduiding voor inhoud 4" descr="DSCF381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500174"/>
            <a:ext cx="3676642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Thalia</a:t>
            </a:r>
            <a:r>
              <a:rPr lang="nl-BE" dirty="0" smtClean="0"/>
              <a:t> </a:t>
            </a:r>
            <a:r>
              <a:rPr lang="nl-BE" dirty="0" err="1" smtClean="0"/>
              <a:t>Verdesseldonck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Together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Kelly, </a:t>
            </a:r>
            <a:r>
              <a:rPr lang="nl-BE" dirty="0" err="1" smtClean="0"/>
              <a:t>she</a:t>
            </a:r>
            <a:r>
              <a:rPr lang="nl-BE" dirty="0" smtClean="0"/>
              <a:t> scores the </a:t>
            </a:r>
            <a:r>
              <a:rPr lang="nl-BE" dirty="0" err="1" smtClean="0"/>
              <a:t>highest</a:t>
            </a:r>
            <a:r>
              <a:rPr lang="nl-BE" dirty="0" smtClean="0"/>
              <a:t> </a:t>
            </a:r>
            <a:r>
              <a:rPr lang="nl-BE" dirty="0" err="1" smtClean="0"/>
              <a:t>grades</a:t>
            </a:r>
            <a:r>
              <a:rPr lang="nl-BE" dirty="0" smtClean="0"/>
              <a:t>. </a:t>
            </a:r>
            <a:r>
              <a:rPr lang="nl-BE" dirty="0" err="1" smtClean="0"/>
              <a:t>She’s</a:t>
            </a:r>
            <a:r>
              <a:rPr lang="nl-BE" dirty="0" smtClean="0"/>
              <a:t> </a:t>
            </a:r>
            <a:r>
              <a:rPr lang="nl-BE" dirty="0" err="1" smtClean="0"/>
              <a:t>into</a:t>
            </a:r>
            <a:r>
              <a:rPr lang="nl-BE" dirty="0" smtClean="0"/>
              <a:t> all kinds of </a:t>
            </a:r>
            <a:r>
              <a:rPr lang="nl-BE" dirty="0" err="1" smtClean="0"/>
              <a:t>metal-music</a:t>
            </a:r>
            <a:r>
              <a:rPr lang="nl-BE" dirty="0" smtClean="0"/>
              <a:t>.</a:t>
            </a:r>
            <a:r>
              <a:rPr lang="nl-BE" dirty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will</a:t>
            </a:r>
            <a:r>
              <a:rPr lang="nl-BE" dirty="0" smtClean="0"/>
              <a:t> </a:t>
            </a:r>
            <a:r>
              <a:rPr lang="nl-BE" dirty="0" err="1" smtClean="0"/>
              <a:t>often</a:t>
            </a:r>
            <a:r>
              <a:rPr lang="nl-BE" dirty="0" smtClean="0"/>
              <a:t> </a:t>
            </a:r>
            <a:r>
              <a:rPr lang="nl-BE" dirty="0" err="1" smtClean="0"/>
              <a:t>see</a:t>
            </a:r>
            <a:r>
              <a:rPr lang="nl-BE" dirty="0" smtClean="0"/>
              <a:t> her </a:t>
            </a:r>
            <a:r>
              <a:rPr lang="nl-BE" dirty="0" err="1" smtClean="0"/>
              <a:t>wear</a:t>
            </a:r>
            <a:r>
              <a:rPr lang="nl-BE" dirty="0" smtClean="0"/>
              <a:t> black </a:t>
            </a:r>
            <a:r>
              <a:rPr lang="nl-BE" dirty="0" err="1" smtClean="0"/>
              <a:t>clothes</a:t>
            </a:r>
            <a:r>
              <a:rPr lang="nl-BE" dirty="0" smtClean="0"/>
              <a:t>.</a:t>
            </a:r>
            <a:endParaRPr lang="nl-BE" dirty="0" smtClean="0"/>
          </a:p>
        </p:txBody>
      </p:sp>
      <p:pic>
        <p:nvPicPr>
          <p:cNvPr id="5" name="Tijdelijke aanduiding voor inhoud 4" descr="P10101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571612"/>
            <a:ext cx="3511154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F.Chris</a:t>
            </a:r>
            <a:r>
              <a:rPr lang="nl-BE" dirty="0" smtClean="0"/>
              <a:t> Van </a:t>
            </a:r>
            <a:r>
              <a:rPr lang="nl-BE" dirty="0" err="1" smtClean="0"/>
              <a:t>Cauwenberg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He is </a:t>
            </a:r>
            <a:r>
              <a:rPr lang="nl-BE" dirty="0" err="1" smtClean="0"/>
              <a:t>propably</a:t>
            </a:r>
            <a:r>
              <a:rPr lang="nl-BE" dirty="0" smtClean="0"/>
              <a:t> the most </a:t>
            </a:r>
            <a:r>
              <a:rPr lang="nl-BE" dirty="0" err="1" smtClean="0"/>
              <a:t>optimistic</a:t>
            </a:r>
            <a:r>
              <a:rPr lang="nl-BE" dirty="0" smtClean="0"/>
              <a:t> teacher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ever have. He claims Richard </a:t>
            </a:r>
            <a:r>
              <a:rPr lang="nl-BE" dirty="0" err="1" smtClean="0"/>
              <a:t>Gere</a:t>
            </a:r>
            <a:r>
              <a:rPr lang="nl-BE" dirty="0" smtClean="0"/>
              <a:t> </a:t>
            </a:r>
            <a:r>
              <a:rPr lang="nl-BE" dirty="0" err="1" smtClean="0"/>
              <a:t>stole</a:t>
            </a:r>
            <a:r>
              <a:rPr lang="nl-BE" dirty="0" smtClean="0"/>
              <a:t> </a:t>
            </a:r>
            <a:r>
              <a:rPr lang="nl-BE" dirty="0" err="1" smtClean="0"/>
              <a:t>his</a:t>
            </a:r>
            <a:r>
              <a:rPr lang="nl-BE" dirty="0" smtClean="0"/>
              <a:t> </a:t>
            </a:r>
            <a:r>
              <a:rPr lang="nl-BE" dirty="0" err="1" smtClean="0"/>
              <a:t>looks</a:t>
            </a:r>
            <a:r>
              <a:rPr lang="nl-BE" dirty="0" smtClean="0"/>
              <a:t> and </a:t>
            </a:r>
            <a:r>
              <a:rPr lang="nl-BE" dirty="0" err="1" smtClean="0"/>
              <a:t>he</a:t>
            </a:r>
            <a:r>
              <a:rPr lang="nl-BE" dirty="0" smtClean="0"/>
              <a:t> </a:t>
            </a:r>
            <a:r>
              <a:rPr lang="nl-BE" dirty="0" err="1" smtClean="0"/>
              <a:t>allways</a:t>
            </a:r>
            <a:r>
              <a:rPr lang="nl-BE" dirty="0" smtClean="0"/>
              <a:t> </a:t>
            </a:r>
            <a:r>
              <a:rPr lang="nl-BE" dirty="0" err="1" smtClean="0"/>
              <a:t>eats</a:t>
            </a:r>
            <a:r>
              <a:rPr lang="nl-BE" dirty="0" smtClean="0"/>
              <a:t> </a:t>
            </a:r>
            <a:r>
              <a:rPr lang="nl-BE" dirty="0" err="1" smtClean="0"/>
              <a:t>carrots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5" name="Tijdelijke aanduiding voor inhoud 4" descr="n1370775286_30266757_16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591053" y="2195501"/>
            <a:ext cx="4419603" cy="3314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History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school was founded in 1839 by  the Saint-</a:t>
            </a:r>
            <a:r>
              <a:rPr lang="en-US" dirty="0" err="1" smtClean="0"/>
              <a:t>Hiëronymieten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 first it was an orphanage, then they </a:t>
            </a:r>
            <a:r>
              <a:rPr lang="en-US" dirty="0" err="1" smtClean="0"/>
              <a:t>expaned</a:t>
            </a:r>
            <a:r>
              <a:rPr lang="en-US" dirty="0" smtClean="0"/>
              <a:t> and started schools in different parts of Sint-Niklaas and </a:t>
            </a:r>
            <a:r>
              <a:rPr lang="en-US" dirty="0" err="1" smtClean="0"/>
              <a:t>S</a:t>
            </a:r>
            <a:r>
              <a:rPr lang="en-US" dirty="0" err="1" smtClean="0"/>
              <a:t>tekene</a:t>
            </a:r>
            <a:r>
              <a:rPr lang="en-US" dirty="0" smtClean="0"/>
              <a:t>, a village nearby.</a:t>
            </a:r>
            <a:endParaRPr lang="nl-BE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We </a:t>
            </a:r>
            <a:r>
              <a:rPr lang="nl-BE" dirty="0" err="1" smtClean="0"/>
              <a:t>hoped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learned</a:t>
            </a:r>
            <a:r>
              <a:rPr lang="nl-BE" dirty="0" smtClean="0"/>
              <a:t> more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our</a:t>
            </a:r>
            <a:r>
              <a:rPr lang="nl-BE" dirty="0" smtClean="0"/>
              <a:t> school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4741750"/>
          </a:xfrm>
        </p:spPr>
        <p:txBody>
          <a:bodyPr/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sz="42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nl-BE" sz="4800" dirty="0" err="1" smtClean="0">
                <a:solidFill>
                  <a:schemeClr val="accent1"/>
                </a:solidFill>
              </a:rPr>
              <a:t>Thank</a:t>
            </a:r>
            <a:r>
              <a:rPr lang="nl-BE" sz="4800" dirty="0" smtClean="0">
                <a:solidFill>
                  <a:schemeClr val="accent1"/>
                </a:solidFill>
              </a:rPr>
              <a:t> </a:t>
            </a:r>
            <a:r>
              <a:rPr lang="nl-BE" sz="4800" dirty="0" err="1" smtClean="0">
                <a:solidFill>
                  <a:schemeClr val="accent1"/>
                </a:solidFill>
              </a:rPr>
              <a:t>you</a:t>
            </a:r>
            <a:r>
              <a:rPr lang="nl-BE" sz="4800" dirty="0" smtClean="0">
                <a:solidFill>
                  <a:schemeClr val="accent1"/>
                </a:solidFill>
              </a:rPr>
              <a:t> </a:t>
            </a:r>
            <a:r>
              <a:rPr lang="nl-BE" sz="4800" dirty="0" err="1" smtClean="0">
                <a:solidFill>
                  <a:schemeClr val="accent1"/>
                </a:solidFill>
              </a:rPr>
              <a:t>for</a:t>
            </a:r>
            <a:r>
              <a:rPr lang="nl-BE" sz="4800" dirty="0" smtClean="0">
                <a:solidFill>
                  <a:schemeClr val="accent1"/>
                </a:solidFill>
              </a:rPr>
              <a:t> </a:t>
            </a:r>
            <a:r>
              <a:rPr lang="nl-BE" sz="4800" dirty="0" err="1" smtClean="0">
                <a:solidFill>
                  <a:schemeClr val="accent1"/>
                </a:solidFill>
              </a:rPr>
              <a:t>your</a:t>
            </a:r>
            <a:r>
              <a:rPr lang="nl-BE" sz="4800" dirty="0" smtClean="0">
                <a:solidFill>
                  <a:schemeClr val="accent1"/>
                </a:solidFill>
              </a:rPr>
              <a:t> </a:t>
            </a:r>
            <a:r>
              <a:rPr lang="nl-BE" sz="4800" dirty="0" err="1" smtClean="0">
                <a:solidFill>
                  <a:schemeClr val="accent1"/>
                </a:solidFill>
              </a:rPr>
              <a:t>attention</a:t>
            </a:r>
            <a:r>
              <a:rPr lang="nl-BE" sz="4800" dirty="0" smtClean="0">
                <a:solidFill>
                  <a:schemeClr val="accent1"/>
                </a:solidFill>
              </a:rPr>
              <a:t>!!</a:t>
            </a:r>
            <a:endParaRPr lang="nl-BE" sz="4800" dirty="0">
              <a:solidFill>
                <a:schemeClr val="accent1"/>
              </a:solidFill>
            </a:endParaRPr>
          </a:p>
        </p:txBody>
      </p:sp>
      <p:pic>
        <p:nvPicPr>
          <p:cNvPr id="1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864396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PRINCIPALS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Fisrt</a:t>
            </a:r>
            <a:r>
              <a:rPr lang="nl-BE" dirty="0" smtClean="0"/>
              <a:t> </a:t>
            </a:r>
            <a:r>
              <a:rPr lang="nl-BE" dirty="0" err="1" smtClean="0"/>
              <a:t>grade</a:t>
            </a:r>
            <a:r>
              <a:rPr lang="nl-BE" baseline="0" dirty="0" smtClean="0"/>
              <a:t> &amp; </a:t>
            </a:r>
            <a:r>
              <a:rPr lang="nl-BE" baseline="0" dirty="0" err="1" smtClean="0"/>
              <a:t>second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grade</a:t>
            </a:r>
            <a:r>
              <a:rPr lang="nl-BE" baseline="0" dirty="0" smtClean="0"/>
              <a:t>: Patrick Van hiel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Third</a:t>
            </a:r>
            <a:r>
              <a:rPr lang="nl-BE" dirty="0" smtClean="0"/>
              <a:t> </a:t>
            </a:r>
            <a:r>
              <a:rPr lang="nl-BE" dirty="0" err="1" smtClean="0"/>
              <a:t>grade</a:t>
            </a:r>
            <a:r>
              <a:rPr lang="nl-BE" dirty="0" smtClean="0"/>
              <a:t>: Kathy </a:t>
            </a:r>
            <a:r>
              <a:rPr lang="nl-BE" dirty="0" err="1" smtClean="0"/>
              <a:t>Moeykens</a:t>
            </a:r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  <p:pic>
        <p:nvPicPr>
          <p:cNvPr id="5" name="Tijdelijke aanduiding voor inhoud 4" descr="di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5074" y="1500174"/>
            <a:ext cx="1285884" cy="1928826"/>
          </a:xfrm>
        </p:spPr>
      </p:pic>
      <p:pic>
        <p:nvPicPr>
          <p:cNvPr id="6" name="Afbeelding 5" descr="mo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000504"/>
            <a:ext cx="1285884" cy="1954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Sections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Grade</a:t>
            </a:r>
          </a:p>
          <a:p>
            <a:pPr lvl="1"/>
            <a:r>
              <a:rPr lang="en-US" dirty="0" smtClean="0"/>
              <a:t>Commerce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Second Grade</a:t>
            </a:r>
          </a:p>
          <a:p>
            <a:pPr lvl="1"/>
            <a:r>
              <a:rPr lang="en-US" dirty="0" smtClean="0"/>
              <a:t>Commerce</a:t>
            </a:r>
          </a:p>
          <a:p>
            <a:pPr lvl="1"/>
            <a:r>
              <a:rPr lang="en-US" dirty="0" smtClean="0"/>
              <a:t>Commerce-Languages</a:t>
            </a:r>
          </a:p>
          <a:p>
            <a:pPr lvl="1"/>
            <a:r>
              <a:rPr lang="en-US" dirty="0" smtClean="0"/>
              <a:t>Sales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Third Grade</a:t>
            </a:r>
          </a:p>
          <a:p>
            <a:pPr lvl="1"/>
            <a:r>
              <a:rPr lang="en-US" dirty="0" smtClean="0"/>
              <a:t>Commerce</a:t>
            </a:r>
          </a:p>
          <a:p>
            <a:pPr lvl="1"/>
            <a:r>
              <a:rPr lang="en-US" dirty="0" smtClean="0"/>
              <a:t>Accountancy-Computer science</a:t>
            </a:r>
          </a:p>
          <a:p>
            <a:pPr lvl="1"/>
            <a:r>
              <a:rPr lang="en-US" dirty="0" smtClean="0"/>
              <a:t>Computer science</a:t>
            </a:r>
          </a:p>
          <a:p>
            <a:pPr lvl="1"/>
            <a:r>
              <a:rPr lang="en-US" dirty="0" smtClean="0"/>
              <a:t>Commerce-Languages</a:t>
            </a:r>
          </a:p>
          <a:p>
            <a:pPr lvl="1"/>
            <a:r>
              <a:rPr lang="en-US" dirty="0" smtClean="0"/>
              <a:t>Sales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Additional year</a:t>
            </a:r>
          </a:p>
          <a:p>
            <a:pPr lvl="1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year Management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nl-BE" dirty="0" smtClean="0"/>
          </a:p>
          <a:p>
            <a:endParaRPr lang="en-US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 activities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TriTec</a:t>
            </a:r>
            <a:r>
              <a:rPr lang="en-US" dirty="0" smtClean="0"/>
              <a:t> : we invite students from across the linguistic frontier</a:t>
            </a:r>
          </a:p>
          <a:p>
            <a:r>
              <a:rPr lang="nl-BE" dirty="0" smtClean="0"/>
              <a:t> </a:t>
            </a:r>
            <a:r>
              <a:rPr lang="en-US" dirty="0" smtClean="0"/>
              <a:t>Language day : a whole theme day about one certain language</a:t>
            </a:r>
          </a:p>
          <a:p>
            <a:r>
              <a:rPr lang="en-US" dirty="0" smtClean="0"/>
              <a:t>Comenius : we visit other students in the European Union</a:t>
            </a:r>
          </a:p>
          <a:p>
            <a:r>
              <a:rPr lang="en-US" dirty="0" smtClean="0"/>
              <a:t>Different sports activities</a:t>
            </a:r>
          </a:p>
          <a:p>
            <a:r>
              <a:rPr lang="en-US" dirty="0" smtClean="0"/>
              <a:t>Etc 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Our</a:t>
            </a:r>
            <a:r>
              <a:rPr lang="nl-BE" dirty="0" smtClean="0"/>
              <a:t> </a:t>
            </a:r>
            <a:r>
              <a:rPr lang="nl-BE" dirty="0" err="1" smtClean="0"/>
              <a:t>class</a:t>
            </a:r>
            <a:r>
              <a:rPr lang="nl-BE" dirty="0" smtClean="0"/>
              <a:t> :</a:t>
            </a:r>
            <a:br>
              <a:rPr lang="nl-BE" dirty="0" smtClean="0"/>
            </a:br>
            <a:r>
              <a:rPr lang="nl-BE" dirty="0" smtClean="0"/>
              <a:t>6 Commerce </a:t>
            </a:r>
            <a:r>
              <a:rPr lang="nl-BE" dirty="0" err="1" smtClean="0"/>
              <a:t>Languages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learn about languages such as : French, Dutch, German and English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learn about computers and office equipment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learn about accountancy and justice</a:t>
            </a:r>
          </a:p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Courses</a:t>
            </a:r>
            <a:r>
              <a:rPr lang="nl-BE" dirty="0" smtClean="0"/>
              <a:t> in a week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1 </a:t>
            </a:r>
            <a:r>
              <a:rPr lang="nl-BE" dirty="0" err="1" smtClean="0"/>
              <a:t>hour</a:t>
            </a:r>
            <a:endParaRPr lang="nl-BE" dirty="0" smtClean="0"/>
          </a:p>
          <a:p>
            <a:pPr lvl="1"/>
            <a:r>
              <a:rPr lang="nl-BE" dirty="0" err="1" smtClean="0"/>
              <a:t>Geography</a:t>
            </a:r>
            <a:endParaRPr lang="nl-BE" dirty="0" smtClean="0"/>
          </a:p>
          <a:p>
            <a:pPr lvl="1"/>
            <a:r>
              <a:rPr lang="nl-BE" dirty="0" err="1" smtClean="0"/>
              <a:t>History</a:t>
            </a:r>
            <a:endParaRPr lang="nl-BE" dirty="0" smtClean="0"/>
          </a:p>
          <a:p>
            <a:pPr lvl="1"/>
            <a:r>
              <a:rPr lang="nl-BE" dirty="0" err="1" smtClean="0"/>
              <a:t>Science</a:t>
            </a:r>
            <a:endParaRPr lang="nl-BE" dirty="0" smtClean="0"/>
          </a:p>
          <a:p>
            <a:pPr lvl="1">
              <a:buNone/>
            </a:pPr>
            <a:endParaRPr lang="nl-BE" dirty="0" smtClean="0"/>
          </a:p>
          <a:p>
            <a:r>
              <a:rPr lang="nl-BE" dirty="0" smtClean="0"/>
              <a:t>2 </a:t>
            </a:r>
            <a:r>
              <a:rPr lang="nl-BE" dirty="0" err="1" smtClean="0"/>
              <a:t>hours</a:t>
            </a:r>
            <a:endParaRPr lang="nl-BE" dirty="0" smtClean="0"/>
          </a:p>
          <a:p>
            <a:pPr lvl="1"/>
            <a:r>
              <a:rPr lang="nl-BE" dirty="0" smtClean="0"/>
              <a:t>Commerce</a:t>
            </a:r>
          </a:p>
          <a:p>
            <a:pPr lvl="1"/>
            <a:r>
              <a:rPr lang="nl-BE" dirty="0" err="1" smtClean="0"/>
              <a:t>Justice</a:t>
            </a:r>
            <a:endParaRPr lang="nl-BE" dirty="0" smtClean="0"/>
          </a:p>
          <a:p>
            <a:pPr lvl="1"/>
            <a:r>
              <a:rPr lang="nl-BE" dirty="0" smtClean="0"/>
              <a:t>P.E.</a:t>
            </a:r>
          </a:p>
          <a:p>
            <a:pPr lvl="1"/>
            <a:r>
              <a:rPr lang="nl-BE" dirty="0" err="1" smtClean="0"/>
              <a:t>Religion</a:t>
            </a:r>
            <a:endParaRPr lang="nl-BE" dirty="0" smtClean="0"/>
          </a:p>
          <a:p>
            <a:pPr lvl="1"/>
            <a:r>
              <a:rPr lang="nl-BE" dirty="0" err="1" smtClean="0"/>
              <a:t>Math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3 </a:t>
            </a:r>
            <a:r>
              <a:rPr lang="nl-BE" dirty="0" err="1" smtClean="0"/>
              <a:t>hours</a:t>
            </a:r>
            <a:endParaRPr lang="nl-BE" dirty="0" smtClean="0"/>
          </a:p>
          <a:p>
            <a:pPr lvl="1"/>
            <a:r>
              <a:rPr lang="nl-BE" dirty="0" err="1" smtClean="0"/>
              <a:t>German</a:t>
            </a:r>
            <a:endParaRPr lang="nl-BE" dirty="0" smtClean="0"/>
          </a:p>
          <a:p>
            <a:pPr lvl="1"/>
            <a:r>
              <a:rPr lang="nl-BE" dirty="0" err="1" smtClean="0"/>
              <a:t>English</a:t>
            </a:r>
            <a:endParaRPr lang="nl-BE" dirty="0" smtClean="0"/>
          </a:p>
          <a:p>
            <a:pPr lvl="1">
              <a:buNone/>
            </a:pPr>
            <a:endParaRPr lang="nl-BE" dirty="0" smtClean="0"/>
          </a:p>
          <a:p>
            <a:r>
              <a:rPr lang="nl-BE" dirty="0" smtClean="0"/>
              <a:t>4 </a:t>
            </a:r>
            <a:r>
              <a:rPr lang="nl-BE" dirty="0" err="1" smtClean="0"/>
              <a:t>hours</a:t>
            </a:r>
            <a:endParaRPr lang="nl-BE" dirty="0" smtClean="0"/>
          </a:p>
          <a:p>
            <a:pPr lvl="1"/>
            <a:r>
              <a:rPr lang="nl-BE" dirty="0" smtClean="0"/>
              <a:t>Dutch</a:t>
            </a:r>
          </a:p>
          <a:p>
            <a:pPr lvl="1">
              <a:buNone/>
            </a:pPr>
            <a:endParaRPr lang="nl-BE" dirty="0" smtClean="0"/>
          </a:p>
          <a:p>
            <a:r>
              <a:rPr lang="nl-BE" dirty="0" smtClean="0"/>
              <a:t>5 </a:t>
            </a:r>
            <a:r>
              <a:rPr lang="nl-BE" dirty="0" err="1" smtClean="0"/>
              <a:t>hours</a:t>
            </a:r>
            <a:endParaRPr lang="nl-BE" dirty="0" smtClean="0"/>
          </a:p>
          <a:p>
            <a:pPr lvl="1"/>
            <a:r>
              <a:rPr lang="nl-BE" dirty="0" smtClean="0"/>
              <a:t>I.T.</a:t>
            </a:r>
          </a:p>
          <a:p>
            <a:pPr lvl="1"/>
            <a:r>
              <a:rPr lang="nl-BE" dirty="0" err="1" smtClean="0"/>
              <a:t>French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Our</a:t>
            </a:r>
            <a:r>
              <a:rPr lang="nl-BE" dirty="0" smtClean="0"/>
              <a:t> </a:t>
            </a:r>
            <a:r>
              <a:rPr lang="nl-BE" dirty="0" err="1" smtClean="0"/>
              <a:t>class</a:t>
            </a:r>
            <a:endParaRPr lang="nl-BE" dirty="0"/>
          </a:p>
        </p:txBody>
      </p:sp>
      <p:pic>
        <p:nvPicPr>
          <p:cNvPr id="6" name="Tijdelijke aanduiding voor inhoud 5" descr="00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6429420" cy="4822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Thalena</a:t>
            </a:r>
            <a:r>
              <a:rPr lang="nl-BE" dirty="0" smtClean="0"/>
              <a:t> </a:t>
            </a:r>
            <a:r>
              <a:rPr lang="nl-BE" dirty="0" err="1" smtClean="0"/>
              <a:t>D’Hauwer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Thalena</a:t>
            </a:r>
            <a:r>
              <a:rPr lang="nl-BE" dirty="0" smtClean="0"/>
              <a:t> is </a:t>
            </a:r>
            <a:r>
              <a:rPr lang="nl-BE" dirty="0" err="1" smtClean="0"/>
              <a:t>known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her </a:t>
            </a:r>
            <a:r>
              <a:rPr lang="nl-BE" dirty="0" err="1" smtClean="0"/>
              <a:t>spanish</a:t>
            </a:r>
            <a:r>
              <a:rPr lang="nl-BE" dirty="0" smtClean="0"/>
              <a:t> temper. </a:t>
            </a:r>
            <a:r>
              <a:rPr lang="nl-BE" dirty="0" err="1" smtClean="0"/>
              <a:t>She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really</a:t>
            </a:r>
            <a:r>
              <a:rPr lang="nl-BE" dirty="0" smtClean="0"/>
              <a:t> </a:t>
            </a:r>
            <a:r>
              <a:rPr lang="nl-BE" dirty="0" err="1" smtClean="0"/>
              <a:t>sweet</a:t>
            </a:r>
            <a:r>
              <a:rPr lang="nl-BE" dirty="0" smtClean="0"/>
              <a:t>, </a:t>
            </a:r>
            <a:r>
              <a:rPr lang="nl-BE" dirty="0" err="1" smtClean="0"/>
              <a:t>but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aware</a:t>
            </a:r>
            <a:r>
              <a:rPr lang="nl-BE" dirty="0" smtClean="0"/>
              <a:t> 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she</a:t>
            </a:r>
            <a:r>
              <a:rPr lang="nl-BE" dirty="0" smtClean="0"/>
              <a:t> </a:t>
            </a:r>
            <a:r>
              <a:rPr lang="nl-BE" dirty="0" err="1" smtClean="0"/>
              <a:t>get’s</a:t>
            </a:r>
            <a:r>
              <a:rPr lang="nl-BE" dirty="0" smtClean="0"/>
              <a:t> </a:t>
            </a:r>
            <a:r>
              <a:rPr lang="nl-BE" dirty="0" err="1" smtClean="0"/>
              <a:t>mad</a:t>
            </a:r>
            <a:r>
              <a:rPr lang="nl-BE" dirty="0" smtClean="0"/>
              <a:t> !</a:t>
            </a:r>
            <a:endParaRPr lang="nl-BE" dirty="0"/>
          </a:p>
        </p:txBody>
      </p:sp>
      <p:pic>
        <p:nvPicPr>
          <p:cNvPr id="5" name="Tijdelijke aanduiding voor inhoud 4" descr="4307_1153899172453_1376905132_412622_790472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785926"/>
            <a:ext cx="2809875" cy="4067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118</TotalTime>
  <Words>465</Words>
  <Application>Microsoft Office PowerPoint</Application>
  <PresentationFormat>Diavoorstelling (4:3)</PresentationFormat>
  <Paragraphs>97</Paragraphs>
  <Slides>20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Civiel</vt:lpstr>
      <vt:lpstr>Presentation : Vrije Handelsschool Broeders</vt:lpstr>
      <vt:lpstr>History</vt:lpstr>
      <vt:lpstr>PRINCIPALS</vt:lpstr>
      <vt:lpstr>Sections</vt:lpstr>
      <vt:lpstr>Scholar activities</vt:lpstr>
      <vt:lpstr>Our class : 6 Commerce Languages</vt:lpstr>
      <vt:lpstr>Courses in a week</vt:lpstr>
      <vt:lpstr>Our class</vt:lpstr>
      <vt:lpstr>Thalena D’Hauwer</vt:lpstr>
      <vt:lpstr>Hamza Essfia</vt:lpstr>
      <vt:lpstr>Blerta Kamberi</vt:lpstr>
      <vt:lpstr>Kelly Looghe</vt:lpstr>
      <vt:lpstr>Glen Moons</vt:lpstr>
      <vt:lpstr>Neal Uyttersprot</vt:lpstr>
      <vt:lpstr>Yoeri Van der Gucht</vt:lpstr>
      <vt:lpstr>Frédéric Van Esbroeck</vt:lpstr>
      <vt:lpstr>Kathleen Van Mele</vt:lpstr>
      <vt:lpstr>Thalia Verdesseldonck</vt:lpstr>
      <vt:lpstr>F.Chris Van Cauwenberg</vt:lpstr>
      <vt:lpstr>We hoped you learned more about our school</vt:lpstr>
    </vt:vector>
  </TitlesOfParts>
  <Company>Broeders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: Vrije Handelsschool Broeders</dc:title>
  <dc:creator>Sneeuwwitte Installatie</dc:creator>
  <cp:lastModifiedBy>Sneeuwwitte Installatie</cp:lastModifiedBy>
  <cp:revision>22</cp:revision>
  <dcterms:created xsi:type="dcterms:W3CDTF">2009-10-19T10:08:41Z</dcterms:created>
  <dcterms:modified xsi:type="dcterms:W3CDTF">2009-10-22T10:54:59Z</dcterms:modified>
</cp:coreProperties>
</file>