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3C4B8-9DEF-4380-A348-42A1DAAA3A97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24A46-F8D0-4C77-B2DD-E991B5B7F0F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24A46-F8D0-4C77-B2DD-E991B5B7F0F3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24A46-F8D0-4C77-B2DD-E991B5B7F0F3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24A46-F8D0-4C77-B2DD-E991B5B7F0F3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24A46-F8D0-4C77-B2DD-E991B5B7F0F3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24A46-F8D0-4C77-B2DD-E991B5B7F0F3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24A46-F8D0-4C77-B2DD-E991B5B7F0F3}" type="slidenum">
              <a:rPr lang="nl-BE" smtClean="0"/>
              <a:pPr/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24A46-F8D0-4C77-B2DD-E991B5B7F0F3}" type="slidenum">
              <a:rPr lang="nl-BE" smtClean="0"/>
              <a:pPr/>
              <a:t>7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BE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C52CFBB-4376-4869-B553-6EB72D8313DD}" type="datetimeFigureOut">
              <a:rPr lang="nl-BE" smtClean="0"/>
              <a:pPr/>
              <a:t>9/11/2009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10EC19-8125-4877-88FB-C87D660FEA2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WAASLAND</a:t>
            </a:r>
            <a:br>
              <a:rPr lang="nl-BE" dirty="0" smtClean="0"/>
            </a:br>
            <a:r>
              <a:rPr lang="nl-BE" dirty="0" smtClean="0"/>
              <a:t>Land Van Waas</a:t>
            </a:r>
            <a:endParaRPr lang="nl-BE" dirty="0"/>
          </a:p>
        </p:txBody>
      </p:sp>
      <p:pic>
        <p:nvPicPr>
          <p:cNvPr id="25602" name="Picture 2" descr="waasland onze kaart met de deelgemeente Beveren Sint-Niklaas Temse Waasmunster Zwijndrecht Stekene Moerbeke Lokeren Sint-Gillis-waa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714620"/>
            <a:ext cx="3635230" cy="3395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 </a:t>
            </a:r>
            <a:r>
              <a:rPr lang="nl-BE" dirty="0" err="1" smtClean="0"/>
              <a:t>historical</a:t>
            </a:r>
            <a:r>
              <a:rPr lang="nl-BE" dirty="0" smtClean="0"/>
              <a:t> and </a:t>
            </a:r>
            <a:r>
              <a:rPr lang="nl-BE" dirty="0" err="1" smtClean="0"/>
              <a:t>geographical</a:t>
            </a:r>
            <a:r>
              <a:rPr lang="nl-BE" dirty="0" smtClean="0"/>
              <a:t> </a:t>
            </a:r>
            <a:r>
              <a:rPr lang="nl-BE" dirty="0" err="1" smtClean="0"/>
              <a:t>region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Was part of t he County Flanders</a:t>
            </a:r>
          </a:p>
          <a:p>
            <a:endParaRPr lang="en-US" dirty="0" smtClean="0"/>
          </a:p>
          <a:p>
            <a:r>
              <a:rPr lang="en-US" dirty="0" smtClean="0"/>
              <a:t>It is situated in East-Flanders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borders : North = Holland</a:t>
            </a:r>
            <a:br>
              <a:rPr lang="en-US" dirty="0" smtClean="0"/>
            </a:br>
            <a:r>
              <a:rPr lang="en-US" dirty="0" smtClean="0"/>
              <a:t>                          East = </a:t>
            </a:r>
            <a:r>
              <a:rPr lang="en-US" dirty="0" err="1" smtClean="0"/>
              <a:t>Schelde</a:t>
            </a:r>
            <a:r>
              <a:rPr lang="en-US" dirty="0" smtClean="0"/>
              <a:t> (river)</a:t>
            </a:r>
            <a:br>
              <a:rPr lang="en-US" dirty="0" smtClean="0"/>
            </a:br>
            <a:r>
              <a:rPr lang="en-US" dirty="0" smtClean="0"/>
              <a:t>                          South = </a:t>
            </a:r>
            <a:r>
              <a:rPr lang="en-US" dirty="0" err="1" smtClean="0"/>
              <a:t>Schelde</a:t>
            </a:r>
            <a:r>
              <a:rPr lang="en-US" dirty="0" smtClean="0"/>
              <a:t> &amp; </a:t>
            </a:r>
            <a:r>
              <a:rPr lang="en-US" dirty="0" err="1" smtClean="0"/>
              <a:t>Durme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West = </a:t>
            </a:r>
            <a:r>
              <a:rPr lang="en-US" dirty="0" err="1" smtClean="0"/>
              <a:t>Durme</a:t>
            </a:r>
            <a:r>
              <a:rPr lang="en-US" dirty="0" smtClean="0"/>
              <a:t> (river)</a:t>
            </a:r>
          </a:p>
        </p:txBody>
      </p:sp>
      <p:pic>
        <p:nvPicPr>
          <p:cNvPr id="10242" name="Picture 2" descr="http://www.danskant.be/dansgroepen/pics/oostvlaandere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2100" y="1428736"/>
            <a:ext cx="3771900" cy="3181350"/>
          </a:xfrm>
          <a:prstGeom prst="rect">
            <a:avLst/>
          </a:prstGeom>
          <a:noFill/>
        </p:spPr>
      </p:pic>
      <p:pic>
        <p:nvPicPr>
          <p:cNvPr id="10244" name="Picture 4" descr="http://www.eurotourism.com/be/img/oost_vlaanderen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357694"/>
            <a:ext cx="1841877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Waasland </a:t>
            </a:r>
            <a:r>
              <a:rPr lang="nl-BE" dirty="0" err="1" smtClean="0"/>
              <a:t>Shopping</a:t>
            </a:r>
            <a:r>
              <a:rPr lang="nl-BE" dirty="0" smtClean="0"/>
              <a:t> Center</a:t>
            </a:r>
            <a:endParaRPr lang="nl-BE" dirty="0"/>
          </a:p>
        </p:txBody>
      </p:sp>
      <p:pic>
        <p:nvPicPr>
          <p:cNvPr id="29698" name="Picture 2" descr="http://www.wase-pers.be/images/logo_sponsors/logo_waaslandshoppingcen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00174"/>
            <a:ext cx="1781175" cy="2295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0" name="Picture 4" descr="http://www.ingrealestate.com/images/250_StNiklaas_Waasland_tcm95-91608.j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500174"/>
            <a:ext cx="2381250" cy="3171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kstvak 6"/>
          <p:cNvSpPr txBox="1"/>
          <p:nvPr/>
        </p:nvSpPr>
        <p:spPr>
          <a:xfrm>
            <a:off x="2071670" y="1500174"/>
            <a:ext cx="47863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the biggest one floor shopping center </a:t>
            </a:r>
          </a:p>
          <a:p>
            <a:r>
              <a:rPr lang="en-US" dirty="0" smtClean="0"/>
              <a:t>of the Benelux. That stands for Belgium, Netherlands and Luxemburg.</a:t>
            </a:r>
          </a:p>
          <a:p>
            <a:endParaRPr lang="en-US" dirty="0" smtClean="0"/>
          </a:p>
          <a:p>
            <a:r>
              <a:rPr lang="en-US" dirty="0" smtClean="0"/>
              <a:t>There are 140 stores. </a:t>
            </a:r>
          </a:p>
          <a:p>
            <a:endParaRPr lang="en-US" dirty="0" smtClean="0"/>
          </a:p>
          <a:p>
            <a:r>
              <a:rPr lang="en-US" dirty="0" smtClean="0"/>
              <a:t>It is situated in the centre of Sint-Niklaas.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farm3.static.flickr.com/2265/2083077367_147c642800.jpg?v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71876"/>
            <a:ext cx="3809993" cy="2857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Van Den Vos </a:t>
            </a:r>
            <a:r>
              <a:rPr lang="nl-BE" dirty="0" err="1" smtClean="0"/>
              <a:t>Reynaerde</a:t>
            </a:r>
            <a:endParaRPr lang="nl-BE" dirty="0"/>
          </a:p>
        </p:txBody>
      </p:sp>
      <p:pic>
        <p:nvPicPr>
          <p:cNvPr id="31746" name="Picture 2" descr="http://www.uu.nl/SiteCollectionImages/Fac_GW/GW_Nieuws/publicaties/reynaertthefo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500174"/>
            <a:ext cx="1905000" cy="283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kstvak 5"/>
          <p:cNvSpPr txBox="1"/>
          <p:nvPr/>
        </p:nvSpPr>
        <p:spPr>
          <a:xfrm>
            <a:off x="214282" y="1428736"/>
            <a:ext cx="4214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smtClean="0"/>
              <a:t>The </a:t>
            </a:r>
            <a:r>
              <a:rPr lang="en-US" sz="1400" dirty="0" smtClean="0"/>
              <a:t>writer of the famous, medieval animal epic </a:t>
            </a:r>
            <a:r>
              <a:rPr lang="en-US" sz="1400" dirty="0" err="1" smtClean="0"/>
              <a:t>Reynaert</a:t>
            </a:r>
            <a:r>
              <a:rPr lang="en-US" sz="1400" dirty="0" smtClean="0"/>
              <a:t> The Fox, Willem die </a:t>
            </a:r>
            <a:r>
              <a:rPr lang="en-US" sz="1400" dirty="0" err="1" smtClean="0"/>
              <a:t>Madoc</a:t>
            </a:r>
            <a:r>
              <a:rPr lang="en-US" sz="1400" dirty="0" smtClean="0"/>
              <a:t> </a:t>
            </a:r>
            <a:r>
              <a:rPr lang="en-US" sz="1400" dirty="0" err="1" smtClean="0"/>
              <a:t>maecte</a:t>
            </a:r>
            <a:r>
              <a:rPr lang="en-US" sz="1400" dirty="0" smtClean="0"/>
              <a:t>, worked as a monk in an Abbey in Klein-</a:t>
            </a:r>
            <a:r>
              <a:rPr lang="en-US" sz="1400" dirty="0" err="1" smtClean="0"/>
              <a:t>Sinaai</a:t>
            </a:r>
            <a:r>
              <a:rPr lang="en-US" sz="1400" dirty="0" smtClean="0"/>
              <a:t>, here in </a:t>
            </a:r>
            <a:r>
              <a:rPr lang="en-US" sz="1400" dirty="0" err="1" smtClean="0"/>
              <a:t>Waasland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smtClean="0"/>
              <a:t>The story also is situated in the </a:t>
            </a:r>
            <a:r>
              <a:rPr lang="en-US" sz="1400" dirty="0" err="1" smtClean="0"/>
              <a:t>Waasland</a:t>
            </a:r>
            <a:r>
              <a:rPr lang="en-US" sz="1400" dirty="0" smtClean="0"/>
              <a:t>, </a:t>
            </a:r>
            <a:r>
              <a:rPr lang="en-US" sz="1400" dirty="0" err="1" smtClean="0"/>
              <a:t>thats</a:t>
            </a:r>
            <a:r>
              <a:rPr lang="en-US" sz="1400" dirty="0" smtClean="0"/>
              <a:t> why </a:t>
            </a:r>
            <a:r>
              <a:rPr lang="en-US" sz="1400" dirty="0" err="1" smtClean="0"/>
              <a:t>Reynaert</a:t>
            </a:r>
            <a:r>
              <a:rPr lang="en-US" sz="1400" dirty="0" smtClean="0"/>
              <a:t> The Fox is always linked with </a:t>
            </a:r>
            <a:r>
              <a:rPr lang="en-US" sz="1400" dirty="0" err="1" smtClean="0"/>
              <a:t>Waasland</a:t>
            </a:r>
            <a:r>
              <a:rPr lang="en-US" sz="1400" dirty="0" smtClean="0"/>
              <a:t>. </a:t>
            </a:r>
          </a:p>
          <a:p>
            <a:endParaRPr lang="en-US" sz="1400" dirty="0" smtClean="0"/>
          </a:p>
          <a:p>
            <a:r>
              <a:rPr lang="en-US" sz="1400" dirty="0" smtClean="0"/>
              <a:t>There are also many sculptures and benches all over </a:t>
            </a:r>
            <a:r>
              <a:rPr lang="en-US" sz="1400" dirty="0" err="1" smtClean="0"/>
              <a:t>Waasland</a:t>
            </a:r>
            <a:r>
              <a:rPr lang="en-US" sz="1400" dirty="0" smtClean="0"/>
              <a:t>. As you can see on the picture.</a:t>
            </a:r>
          </a:p>
          <a:p>
            <a:endParaRPr lang="nl-BE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Mercator </a:t>
            </a:r>
            <a:endParaRPr lang="nl-BE" dirty="0"/>
          </a:p>
        </p:txBody>
      </p:sp>
      <p:pic>
        <p:nvPicPr>
          <p:cNvPr id="33794" name="Picture 2" descr="Mercatorfo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00174"/>
            <a:ext cx="1352550" cy="2695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6" name="Picture 4" descr="Mercatormuseu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643050"/>
            <a:ext cx="2314575" cy="2133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kstvak 5"/>
          <p:cNvSpPr txBox="1"/>
          <p:nvPr/>
        </p:nvSpPr>
        <p:spPr>
          <a:xfrm>
            <a:off x="1643042" y="1500174"/>
            <a:ext cx="2786082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Gerardus</a:t>
            </a:r>
            <a:r>
              <a:rPr lang="en-US" sz="1400" dirty="0" smtClean="0"/>
              <a:t> Mercator is a world famous  cartographer. He almost won the contest of the biggest Belgian.  And that’s no wonder if you know that he has done very important work. </a:t>
            </a:r>
          </a:p>
          <a:p>
            <a:endParaRPr lang="en-US" sz="1400" dirty="0" smtClean="0"/>
          </a:p>
          <a:p>
            <a:r>
              <a:rPr lang="en-US" sz="1400" dirty="0" smtClean="0"/>
              <a:t>He was born in </a:t>
            </a:r>
            <a:r>
              <a:rPr lang="en-US" sz="1400" dirty="0" err="1" smtClean="0"/>
              <a:t>Rupelmonde</a:t>
            </a:r>
            <a:r>
              <a:rPr lang="en-US" sz="1400" dirty="0" smtClean="0"/>
              <a:t>, one of the villages of </a:t>
            </a:r>
            <a:r>
              <a:rPr lang="en-US" sz="1400" dirty="0" err="1" smtClean="0"/>
              <a:t>Waasland</a:t>
            </a:r>
            <a:r>
              <a:rPr lang="en-US" sz="1400" dirty="0" smtClean="0"/>
              <a:t>. There you find innumerable references to his job and life.</a:t>
            </a:r>
          </a:p>
          <a:p>
            <a:endParaRPr lang="nl-BE" sz="1050" dirty="0"/>
          </a:p>
        </p:txBody>
      </p:sp>
      <p:sp>
        <p:nvSpPr>
          <p:cNvPr id="7" name="Tekstvak 6"/>
          <p:cNvSpPr txBox="1"/>
          <p:nvPr/>
        </p:nvSpPr>
        <p:spPr>
          <a:xfrm>
            <a:off x="6000760" y="4071942"/>
            <a:ext cx="23574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dirty="0" smtClean="0"/>
              <a:t>The Mercatormuseum of </a:t>
            </a:r>
            <a:r>
              <a:rPr lang="nl-BE" sz="1400" dirty="0" err="1"/>
              <a:t>Sint-Niklaas</a:t>
            </a:r>
            <a:r>
              <a:rPr lang="nl-BE" sz="1400" dirty="0"/>
              <a:t> </a:t>
            </a:r>
            <a:r>
              <a:rPr lang="nl-BE" sz="1400" dirty="0" smtClean="0"/>
              <a:t>offers </a:t>
            </a:r>
            <a:r>
              <a:rPr lang="nl-BE" sz="1400" dirty="0" err="1" smtClean="0"/>
              <a:t>you</a:t>
            </a:r>
            <a:r>
              <a:rPr lang="nl-BE" sz="1400" dirty="0" smtClean="0"/>
              <a:t> a </a:t>
            </a:r>
            <a:r>
              <a:rPr lang="nl-BE" sz="1400" dirty="0" err="1" smtClean="0"/>
              <a:t>chance</a:t>
            </a:r>
            <a:r>
              <a:rPr lang="nl-BE" sz="1400" dirty="0" smtClean="0"/>
              <a:t> to </a:t>
            </a:r>
            <a:r>
              <a:rPr lang="nl-BE" sz="1400" dirty="0" err="1" smtClean="0"/>
              <a:t>learn</a:t>
            </a:r>
            <a:r>
              <a:rPr lang="nl-BE" sz="1400" dirty="0" smtClean="0"/>
              <a:t> more </a:t>
            </a:r>
            <a:r>
              <a:rPr lang="nl-BE" sz="1400" dirty="0" err="1" smtClean="0"/>
              <a:t>about</a:t>
            </a:r>
            <a:r>
              <a:rPr lang="nl-BE" sz="1400" dirty="0" smtClean="0"/>
              <a:t> </a:t>
            </a:r>
            <a:r>
              <a:rPr lang="nl-BE" sz="1400" dirty="0" err="1" smtClean="0"/>
              <a:t>cartography</a:t>
            </a:r>
            <a:r>
              <a:rPr lang="nl-BE" sz="1400" dirty="0" smtClean="0"/>
              <a:t> in a </a:t>
            </a:r>
            <a:r>
              <a:rPr lang="nl-BE" sz="1400" dirty="0" err="1" smtClean="0"/>
              <a:t>scientific</a:t>
            </a:r>
            <a:r>
              <a:rPr lang="nl-BE" sz="1400" dirty="0" smtClean="0"/>
              <a:t> </a:t>
            </a:r>
            <a:r>
              <a:rPr lang="nl-BE" sz="1400" dirty="0" err="1" smtClean="0"/>
              <a:t>way</a:t>
            </a:r>
            <a:r>
              <a:rPr lang="nl-BE" sz="1400" dirty="0" smtClean="0"/>
              <a:t>. </a:t>
            </a:r>
            <a:r>
              <a:rPr lang="nl-BE" sz="1400" dirty="0" err="1" smtClean="0"/>
              <a:t>You</a:t>
            </a:r>
            <a:r>
              <a:rPr lang="nl-BE" sz="1400" dirty="0" smtClean="0"/>
              <a:t> </a:t>
            </a:r>
            <a:r>
              <a:rPr lang="nl-BE" sz="1400" dirty="0" err="1" smtClean="0"/>
              <a:t>can</a:t>
            </a:r>
            <a:r>
              <a:rPr lang="nl-BE" sz="1400" dirty="0" smtClean="0"/>
              <a:t> </a:t>
            </a:r>
            <a:r>
              <a:rPr lang="nl-BE" sz="1400" dirty="0" err="1" smtClean="0"/>
              <a:t>see</a:t>
            </a:r>
            <a:r>
              <a:rPr lang="nl-BE" sz="1400" dirty="0" smtClean="0"/>
              <a:t>  </a:t>
            </a:r>
            <a:r>
              <a:rPr lang="nl-BE" sz="1400" dirty="0" err="1" smtClean="0"/>
              <a:t>some</a:t>
            </a:r>
            <a:r>
              <a:rPr lang="nl-BE" sz="1400" dirty="0" smtClean="0"/>
              <a:t> of </a:t>
            </a:r>
            <a:r>
              <a:rPr lang="nl-BE" sz="1400" dirty="0" err="1" smtClean="0"/>
              <a:t>his</a:t>
            </a:r>
            <a:r>
              <a:rPr lang="nl-BE" sz="1400" dirty="0" smtClean="0"/>
              <a:t> </a:t>
            </a:r>
            <a:r>
              <a:rPr lang="nl-BE" sz="1400" dirty="0" err="1" smtClean="0"/>
              <a:t>masterworks</a:t>
            </a:r>
            <a:r>
              <a:rPr lang="nl-BE" sz="1400" dirty="0" smtClean="0"/>
              <a:t> </a:t>
            </a:r>
            <a:r>
              <a:rPr lang="nl-BE" sz="1400" dirty="0" err="1" smtClean="0"/>
              <a:t>like</a:t>
            </a:r>
            <a:r>
              <a:rPr lang="nl-BE" sz="1400" dirty="0" smtClean="0"/>
              <a:t> globes and </a:t>
            </a:r>
            <a:r>
              <a:rPr lang="nl-BE" sz="1400" dirty="0" err="1" smtClean="0"/>
              <a:t>atlases</a:t>
            </a:r>
            <a:r>
              <a:rPr lang="nl-BE" sz="1400" dirty="0" smtClean="0"/>
              <a:t>. </a:t>
            </a:r>
            <a:endParaRPr lang="nl-BE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Ballonvaart</a:t>
            </a:r>
            <a:endParaRPr lang="nl-BE" dirty="0"/>
          </a:p>
        </p:txBody>
      </p:sp>
      <p:pic>
        <p:nvPicPr>
          <p:cNvPr id="35842" name="Picture 2" descr="ballonva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86058"/>
            <a:ext cx="4276725" cy="2990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vak 4"/>
          <p:cNvSpPr txBox="1"/>
          <p:nvPr/>
        </p:nvSpPr>
        <p:spPr>
          <a:xfrm>
            <a:off x="214282" y="1785926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 smtClean="0"/>
              <a:t>One</a:t>
            </a:r>
            <a:r>
              <a:rPr lang="nl-BE" dirty="0" smtClean="0"/>
              <a:t> </a:t>
            </a:r>
            <a:r>
              <a:rPr lang="nl-BE" dirty="0" err="1" smtClean="0"/>
              <a:t>fifth</a:t>
            </a:r>
            <a:r>
              <a:rPr lang="nl-BE" dirty="0" smtClean="0"/>
              <a:t> of the </a:t>
            </a:r>
            <a:r>
              <a:rPr lang="nl-BE" dirty="0" err="1" smtClean="0"/>
              <a:t>balloonists</a:t>
            </a:r>
            <a:r>
              <a:rPr lang="nl-BE" dirty="0" smtClean="0"/>
              <a:t> in </a:t>
            </a:r>
            <a:r>
              <a:rPr lang="nl-BE" dirty="0" err="1" smtClean="0"/>
              <a:t>Belgium</a:t>
            </a:r>
            <a:r>
              <a:rPr lang="nl-BE" dirty="0" smtClean="0"/>
              <a:t> live in Waasland. We have </a:t>
            </a:r>
            <a:r>
              <a:rPr lang="nl-BE" dirty="0" err="1" smtClean="0"/>
              <a:t>one</a:t>
            </a:r>
            <a:r>
              <a:rPr lang="nl-BE" dirty="0" smtClean="0"/>
              <a:t> of </a:t>
            </a:r>
            <a:r>
              <a:rPr lang="nl-BE" dirty="0" err="1" smtClean="0"/>
              <a:t>those</a:t>
            </a:r>
            <a:r>
              <a:rPr lang="nl-BE" dirty="0" smtClean="0"/>
              <a:t> </a:t>
            </a:r>
            <a:r>
              <a:rPr lang="nl-BE" dirty="0" err="1" smtClean="0"/>
              <a:t>balloonists</a:t>
            </a:r>
            <a:r>
              <a:rPr lang="nl-BE" dirty="0" smtClean="0"/>
              <a:t> </a:t>
            </a:r>
            <a:r>
              <a:rPr lang="nl-BE" dirty="0" err="1" smtClean="0"/>
              <a:t>here</a:t>
            </a:r>
            <a:r>
              <a:rPr lang="nl-BE" dirty="0" smtClean="0"/>
              <a:t>,  </a:t>
            </a:r>
            <a:r>
              <a:rPr lang="nl-BE" dirty="0" err="1" smtClean="0"/>
              <a:t>Frédéric</a:t>
            </a:r>
            <a:r>
              <a:rPr lang="nl-BE" dirty="0" smtClean="0"/>
              <a:t>. </a:t>
            </a:r>
            <a:r>
              <a:rPr lang="nl-BE" dirty="0" err="1" smtClean="0"/>
              <a:t>They</a:t>
            </a:r>
            <a:r>
              <a:rPr lang="nl-BE" dirty="0" smtClean="0"/>
              <a:t> turn the </a:t>
            </a:r>
            <a:r>
              <a:rPr lang="nl-BE" dirty="0" err="1" smtClean="0"/>
              <a:t>sky</a:t>
            </a:r>
            <a:r>
              <a:rPr lang="nl-BE" dirty="0" smtClean="0"/>
              <a:t> </a:t>
            </a:r>
            <a:r>
              <a:rPr lang="nl-BE" dirty="0" err="1" smtClean="0"/>
              <a:t>into</a:t>
            </a:r>
            <a:r>
              <a:rPr lang="nl-BE" dirty="0" smtClean="0"/>
              <a:t> </a:t>
            </a:r>
            <a:r>
              <a:rPr lang="nl-BE" dirty="0" err="1" smtClean="0"/>
              <a:t>one</a:t>
            </a:r>
            <a:r>
              <a:rPr lang="nl-BE" dirty="0" smtClean="0"/>
              <a:t> </a:t>
            </a:r>
            <a:r>
              <a:rPr lang="nl-BE" dirty="0" err="1" smtClean="0"/>
              <a:t>spectacle</a:t>
            </a:r>
            <a:r>
              <a:rPr lang="nl-BE" dirty="0" smtClean="0"/>
              <a:t> of </a:t>
            </a:r>
            <a:r>
              <a:rPr lang="nl-BE" dirty="0" err="1" smtClean="0"/>
              <a:t>colours</a:t>
            </a:r>
            <a:r>
              <a:rPr lang="nl-BE" dirty="0" smtClean="0"/>
              <a:t>  and </a:t>
            </a:r>
            <a:r>
              <a:rPr lang="nl-BE" dirty="0" err="1" smtClean="0"/>
              <a:t>movements</a:t>
            </a:r>
            <a:r>
              <a:rPr lang="nl-BE" dirty="0" smtClean="0"/>
              <a:t>. </a:t>
            </a:r>
            <a:endParaRPr lang="nl-BE" dirty="0"/>
          </a:p>
        </p:txBody>
      </p:sp>
      <p:pic>
        <p:nvPicPr>
          <p:cNvPr id="1026" name="Picture 2" descr="h:\Mijn afbeeldingen\freball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714620"/>
            <a:ext cx="4071966" cy="3054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1357290" y="3643314"/>
            <a:ext cx="6480174" cy="1673225"/>
          </a:xfrm>
        </p:spPr>
        <p:txBody>
          <a:bodyPr>
            <a:normAutofit/>
          </a:bodyPr>
          <a:lstStyle/>
          <a:p>
            <a:r>
              <a:rPr lang="nl-BE" sz="9600" dirty="0" smtClean="0"/>
              <a:t>The END</a:t>
            </a:r>
            <a:endParaRPr lang="nl-BE" sz="96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842978"/>
          </a:xfrm>
        </p:spPr>
        <p:txBody>
          <a:bodyPr/>
          <a:lstStyle/>
          <a:p>
            <a:r>
              <a:rPr lang="nl-BE" dirty="0" err="1" smtClean="0"/>
              <a:t>Thank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your</a:t>
            </a:r>
            <a:r>
              <a:rPr lang="nl-BE" dirty="0" smtClean="0"/>
              <a:t> </a:t>
            </a:r>
            <a:r>
              <a:rPr lang="nl-BE" dirty="0" err="1" smtClean="0"/>
              <a:t>attention</a:t>
            </a:r>
            <a:r>
              <a:rPr lang="nl-BE" dirty="0" smtClean="0"/>
              <a:t>!</a:t>
            </a:r>
            <a:endParaRPr lang="nl-B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2533</TotalTime>
  <Words>274</Words>
  <Application>Microsoft Office PowerPoint</Application>
  <PresentationFormat>Diavoorstelling (4:3)</PresentationFormat>
  <Paragraphs>36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Civiel</vt:lpstr>
      <vt:lpstr>WAASLAND Land Van Waas</vt:lpstr>
      <vt:lpstr>A historical and geographical region</vt:lpstr>
      <vt:lpstr>Waasland Shopping Center</vt:lpstr>
      <vt:lpstr>Van Den Vos Reynaerde</vt:lpstr>
      <vt:lpstr>Mercator </vt:lpstr>
      <vt:lpstr>Ballonvaart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WAASLAND Land Van Waas</dc:title>
  <dc:creator>Windows-gebruiker</dc:creator>
  <cp:lastModifiedBy>Sneeuwwitte Installatie</cp:lastModifiedBy>
  <cp:revision>138</cp:revision>
  <dcterms:created xsi:type="dcterms:W3CDTF">2009-10-26T19:55:13Z</dcterms:created>
  <dcterms:modified xsi:type="dcterms:W3CDTF">2009-11-09T11:34:04Z</dcterms:modified>
</cp:coreProperties>
</file>